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081" r:id="rId2"/>
    <p:sldId id="1082" r:id="rId3"/>
    <p:sldId id="1083" r:id="rId4"/>
    <p:sldId id="1085" r:id="rId5"/>
    <p:sldId id="1086" r:id="rId6"/>
    <p:sldId id="1087" r:id="rId7"/>
    <p:sldId id="1088" r:id="rId8"/>
    <p:sldId id="1089" r:id="rId9"/>
    <p:sldId id="1090" r:id="rId10"/>
    <p:sldId id="10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846" userDrawn="1">
          <p15:clr>
            <a:srgbClr val="A4A3A4"/>
          </p15:clr>
        </p15:guide>
        <p15:guide id="3" orient="horz" pos="3773" userDrawn="1">
          <p15:clr>
            <a:srgbClr val="A4A3A4"/>
          </p15:clr>
        </p15:guide>
        <p15:guide id="4" orient="horz" pos="1071" userDrawn="1">
          <p15:clr>
            <a:srgbClr val="A4A3A4"/>
          </p15:clr>
        </p15:guide>
        <p15:guide id="5" pos="5201" userDrawn="1">
          <p15:clr>
            <a:srgbClr val="A4A3A4"/>
          </p15:clr>
        </p15:guide>
        <p15:guide id="6" pos="3568" userDrawn="1">
          <p15:clr>
            <a:srgbClr val="A4A3A4"/>
          </p15:clr>
        </p15:guide>
        <p15:guide id="7" pos="6714" userDrawn="1">
          <p15:clr>
            <a:srgbClr val="A4A3A4"/>
          </p15:clr>
        </p15:guide>
        <p15:guide id="8" pos="1391" userDrawn="1">
          <p15:clr>
            <a:srgbClr val="A4A3A4"/>
          </p15:clr>
        </p15:guide>
        <p15:guide id="9" pos="4045" userDrawn="1">
          <p15:clr>
            <a:srgbClr val="A4A3A4"/>
          </p15:clr>
        </p15:guide>
        <p15:guide id="10" pos="756" userDrawn="1">
          <p15:clr>
            <a:srgbClr val="A4A3A4"/>
          </p15:clr>
        </p15:guide>
        <p15:guide id="11" pos="4316" userDrawn="1">
          <p15:clr>
            <a:srgbClr val="A4A3A4"/>
          </p15:clr>
        </p15:guide>
        <p15:guide id="12" pos="6834" userDrawn="1">
          <p15:clr>
            <a:srgbClr val="A4A3A4"/>
          </p15:clr>
        </p15:guide>
        <p15:guide id="13" orient="horz" pos="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ryn Vine" initials="K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FC000"/>
    <a:srgbClr val="005A7A"/>
    <a:srgbClr val="E6E6E6"/>
    <a:srgbClr val="FFCC00"/>
    <a:srgbClr val="A03A95"/>
    <a:srgbClr val="F47920"/>
    <a:srgbClr val="543094"/>
    <a:srgbClr val="FF9900"/>
    <a:srgbClr val="F4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592" autoAdjust="0"/>
    <p:restoredTop sz="88980" autoAdjust="0"/>
  </p:normalViewPr>
  <p:slideViewPr>
    <p:cSldViewPr snapToGrid="0" snapToObjects="1">
      <p:cViewPr varScale="1">
        <p:scale>
          <a:sx n="154" d="100"/>
          <a:sy n="154" d="100"/>
        </p:scale>
        <p:origin x="144" y="88"/>
      </p:cViewPr>
      <p:guideLst>
        <p:guide orient="horz" pos="1117"/>
        <p:guide pos="846"/>
        <p:guide orient="horz" pos="3773"/>
        <p:guide orient="horz" pos="1071"/>
        <p:guide pos="5201"/>
        <p:guide pos="3568"/>
        <p:guide pos="6714"/>
        <p:guide pos="1391"/>
        <p:guide pos="4045"/>
        <p:guide pos="756"/>
        <p:guide pos="4316"/>
        <p:guide pos="6834"/>
        <p:guide orient="horz" pos="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5723-D97C-E745-9478-07A6F33B2BD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CA21D-FF2A-B646-99A7-14029F86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AA763-3E23-4442-B187-AE0224A51AC2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39EEE-4C56-9044-B815-BA09ED0AB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928688" y="-1"/>
            <a:ext cx="757238" cy="75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117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192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67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928688" y="869495"/>
            <a:ext cx="757238" cy="75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36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928688" y="1738991"/>
            <a:ext cx="75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928688" y="2608487"/>
            <a:ext cx="757238" cy="7572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 137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142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928688" y="3477983"/>
            <a:ext cx="757238" cy="757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928688" y="5209834"/>
            <a:ext cx="757238" cy="757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382500" y="-7142"/>
            <a:ext cx="757238" cy="75723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382500" y="862354"/>
            <a:ext cx="757238" cy="7572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382500" y="1731850"/>
            <a:ext cx="757238" cy="757238"/>
          </a:xfrm>
          <a:prstGeom prst="rect">
            <a:avLst/>
          </a:prstGeom>
          <a:solidFill>
            <a:srgbClr val="00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382500" y="2601346"/>
            <a:ext cx="757238" cy="7572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382500" y="3470842"/>
            <a:ext cx="757238" cy="7572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382500" y="6079330"/>
            <a:ext cx="757238" cy="757238"/>
          </a:xfrm>
          <a:prstGeom prst="rect">
            <a:avLst/>
          </a:prstGeom>
          <a:solidFill>
            <a:srgbClr val="A03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149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382500" y="4340338"/>
            <a:ext cx="757238" cy="75723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32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382500" y="5209834"/>
            <a:ext cx="757238" cy="757238"/>
          </a:xfrm>
          <a:prstGeom prst="rect">
            <a:avLst/>
          </a:prstGeom>
          <a:solidFill>
            <a:srgbClr val="543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148</a:t>
            </a:r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-3425503" y="1956580"/>
            <a:ext cx="423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Primary</a:t>
            </a:r>
          </a:p>
        </p:txBody>
      </p:sp>
      <p:sp>
        <p:nvSpPr>
          <p:cNvPr id="17" name="TextBox 16"/>
          <p:cNvSpPr txBox="1"/>
          <p:nvPr userDrawn="1"/>
        </p:nvSpPr>
        <p:spPr>
          <a:xfrm rot="16200000">
            <a:off x="-1874167" y="5434563"/>
            <a:ext cx="113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Secondary</a:t>
            </a:r>
          </a:p>
        </p:txBody>
      </p:sp>
      <p:sp>
        <p:nvSpPr>
          <p:cNvPr id="18" name="TextBox 17"/>
          <p:cNvSpPr txBox="1"/>
          <p:nvPr userDrawn="1"/>
        </p:nvSpPr>
        <p:spPr>
          <a:xfrm rot="5400000">
            <a:off x="10044169" y="3260823"/>
            <a:ext cx="684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Tertiary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-1300162" y="0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-1300162" y="2601346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3439776" y="0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3439776" y="3843337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B19AC66F-23F5-37C7-D1E2-7D233E869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8667" y="2730007"/>
            <a:ext cx="6499908" cy="36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E54A3E84-3C6F-3596-A4BF-0502488CFB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14855" y="5206895"/>
            <a:ext cx="2552680" cy="1290456"/>
            <a:chOff x="5669222" y="5557521"/>
            <a:chExt cx="2955434" cy="14940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57E08BD-714C-1A1D-E977-4854FD28F159}"/>
                </a:ext>
              </a:extLst>
            </p:cNvPr>
            <p:cNvSpPr/>
            <p:nvPr/>
          </p:nvSpPr>
          <p:spPr>
            <a:xfrm>
              <a:off x="5669222" y="6124397"/>
              <a:ext cx="1708959" cy="687425"/>
            </a:xfrm>
            <a:custGeom>
              <a:avLst/>
              <a:gdLst>
                <a:gd name="connsiteX0" fmla="*/ 1708959 w 1708959"/>
                <a:gd name="connsiteY0" fmla="*/ 0 h 687425"/>
                <a:gd name="connsiteX1" fmla="*/ 1593706 w 1708959"/>
                <a:gd name="connsiteY1" fmla="*/ 0 h 687425"/>
                <a:gd name="connsiteX2" fmla="*/ 1593706 w 1708959"/>
                <a:gd name="connsiteY2" fmla="*/ 521819 h 687425"/>
                <a:gd name="connsiteX3" fmla="*/ 1708959 w 1708959"/>
                <a:gd name="connsiteY3" fmla="*/ 521819 h 687425"/>
                <a:gd name="connsiteX4" fmla="*/ 1708959 w 1708959"/>
                <a:gd name="connsiteY4" fmla="*/ 0 h 687425"/>
                <a:gd name="connsiteX5" fmla="*/ 1536785 w 1708959"/>
                <a:gd name="connsiteY5" fmla="*/ 275422 h 687425"/>
                <a:gd name="connsiteX6" fmla="*/ 1501192 w 1708959"/>
                <a:gd name="connsiteY6" fmla="*/ 216736 h 687425"/>
                <a:gd name="connsiteX7" fmla="*/ 1446673 w 1708959"/>
                <a:gd name="connsiteY7" fmla="*/ 179801 h 687425"/>
                <a:gd name="connsiteX8" fmla="*/ 1376970 w 1708959"/>
                <a:gd name="connsiteY8" fmla="*/ 167019 h 687425"/>
                <a:gd name="connsiteX9" fmla="*/ 1303806 w 1708959"/>
                <a:gd name="connsiteY9" fmla="*/ 180154 h 687425"/>
                <a:gd name="connsiteX10" fmla="*/ 1245120 w 1708959"/>
                <a:gd name="connsiteY10" fmla="*/ 217089 h 687425"/>
                <a:gd name="connsiteX11" fmla="*/ 1205784 w 1708959"/>
                <a:gd name="connsiteY11" fmla="*/ 275069 h 687425"/>
                <a:gd name="connsiteX12" fmla="*/ 1191307 w 1708959"/>
                <a:gd name="connsiteY12" fmla="*/ 351340 h 687425"/>
                <a:gd name="connsiteX13" fmla="*/ 1206138 w 1708959"/>
                <a:gd name="connsiteY13" fmla="*/ 428599 h 687425"/>
                <a:gd name="connsiteX14" fmla="*/ 1246886 w 1708959"/>
                <a:gd name="connsiteY14" fmla="*/ 485520 h 687425"/>
                <a:gd name="connsiteX15" fmla="*/ 1307267 w 1708959"/>
                <a:gd name="connsiteY15" fmla="*/ 520689 h 687425"/>
                <a:gd name="connsiteX16" fmla="*/ 1380430 w 1708959"/>
                <a:gd name="connsiteY16" fmla="*/ 532766 h 687425"/>
                <a:gd name="connsiteX17" fmla="*/ 1472591 w 1708959"/>
                <a:gd name="connsiteY17" fmla="*/ 513768 h 687425"/>
                <a:gd name="connsiteX18" fmla="*/ 1536432 w 1708959"/>
                <a:gd name="connsiteY18" fmla="*/ 459602 h 687425"/>
                <a:gd name="connsiteX19" fmla="*/ 1457760 w 1708959"/>
                <a:gd name="connsiteY19" fmla="*/ 409885 h 687425"/>
                <a:gd name="connsiteX20" fmla="*/ 1427393 w 1708959"/>
                <a:gd name="connsiteY20" fmla="*/ 435803 h 687425"/>
                <a:gd name="connsiteX21" fmla="*/ 1381843 w 1708959"/>
                <a:gd name="connsiteY21" fmla="*/ 445760 h 687425"/>
                <a:gd name="connsiteX22" fmla="*/ 1352535 w 1708959"/>
                <a:gd name="connsiteY22" fmla="*/ 440958 h 687425"/>
                <a:gd name="connsiteX23" fmla="*/ 1326970 w 1708959"/>
                <a:gd name="connsiteY23" fmla="*/ 427470 h 687425"/>
                <a:gd name="connsiteX24" fmla="*/ 1308326 w 1708959"/>
                <a:gd name="connsiteY24" fmla="*/ 407131 h 687425"/>
                <a:gd name="connsiteX25" fmla="*/ 1299710 w 1708959"/>
                <a:gd name="connsiteY25" fmla="*/ 380930 h 687425"/>
                <a:gd name="connsiteX26" fmla="*/ 1548862 w 1708959"/>
                <a:gd name="connsiteY26" fmla="*/ 380930 h 687425"/>
                <a:gd name="connsiteX27" fmla="*/ 1549568 w 1708959"/>
                <a:gd name="connsiteY27" fmla="*/ 367795 h 687425"/>
                <a:gd name="connsiteX28" fmla="*/ 1549568 w 1708959"/>
                <a:gd name="connsiteY28" fmla="*/ 353953 h 687425"/>
                <a:gd name="connsiteX29" fmla="*/ 1536785 w 1708959"/>
                <a:gd name="connsiteY29" fmla="*/ 275281 h 687425"/>
                <a:gd name="connsiteX30" fmla="*/ 1299710 w 1708959"/>
                <a:gd name="connsiteY30" fmla="*/ 310592 h 687425"/>
                <a:gd name="connsiteX31" fmla="*/ 1306631 w 1708959"/>
                <a:gd name="connsiteY31" fmla="*/ 285380 h 687425"/>
                <a:gd name="connsiteX32" fmla="*/ 1323227 w 1708959"/>
                <a:gd name="connsiteY32" fmla="*/ 264335 h 687425"/>
                <a:gd name="connsiteX33" fmla="*/ 1347380 w 1708959"/>
                <a:gd name="connsiteY33" fmla="*/ 250211 h 687425"/>
                <a:gd name="connsiteX34" fmla="*/ 1377747 w 1708959"/>
                <a:gd name="connsiteY34" fmla="*/ 245055 h 687425"/>
                <a:gd name="connsiteX35" fmla="*/ 1428453 w 1708959"/>
                <a:gd name="connsiteY35" fmla="*/ 264405 h 687425"/>
                <a:gd name="connsiteX36" fmla="*/ 1445331 w 1708959"/>
                <a:gd name="connsiteY36" fmla="*/ 310662 h 687425"/>
                <a:gd name="connsiteX37" fmla="*/ 1299710 w 1708959"/>
                <a:gd name="connsiteY37" fmla="*/ 310662 h 687425"/>
                <a:gd name="connsiteX38" fmla="*/ 1032904 w 1708959"/>
                <a:gd name="connsiteY38" fmla="*/ 381707 h 687425"/>
                <a:gd name="connsiteX39" fmla="*/ 1016379 w 1708959"/>
                <a:gd name="connsiteY39" fmla="*/ 409320 h 687425"/>
                <a:gd name="connsiteX40" fmla="*/ 990108 w 1708959"/>
                <a:gd name="connsiteY40" fmla="*/ 428317 h 687425"/>
                <a:gd name="connsiteX41" fmla="*/ 955291 w 1708959"/>
                <a:gd name="connsiteY41" fmla="*/ 435591 h 687425"/>
                <a:gd name="connsiteX42" fmla="*/ 921111 w 1708959"/>
                <a:gd name="connsiteY42" fmla="*/ 428317 h 687425"/>
                <a:gd name="connsiteX43" fmla="*/ 895899 w 1708959"/>
                <a:gd name="connsiteY43" fmla="*/ 408967 h 687425"/>
                <a:gd name="connsiteX44" fmla="*/ 880009 w 1708959"/>
                <a:gd name="connsiteY44" fmla="*/ 381001 h 687425"/>
                <a:gd name="connsiteX45" fmla="*/ 874501 w 1708959"/>
                <a:gd name="connsiteY45" fmla="*/ 347880 h 687425"/>
                <a:gd name="connsiteX46" fmla="*/ 880009 w 1708959"/>
                <a:gd name="connsiteY46" fmla="*/ 314052 h 687425"/>
                <a:gd name="connsiteX47" fmla="*/ 895899 w 1708959"/>
                <a:gd name="connsiteY47" fmla="*/ 286439 h 687425"/>
                <a:gd name="connsiteX48" fmla="*/ 921111 w 1708959"/>
                <a:gd name="connsiteY48" fmla="*/ 267795 h 687425"/>
                <a:gd name="connsiteX49" fmla="*/ 955291 w 1708959"/>
                <a:gd name="connsiteY49" fmla="*/ 260874 h 687425"/>
                <a:gd name="connsiteX50" fmla="*/ 989825 w 1708959"/>
                <a:gd name="connsiteY50" fmla="*/ 267795 h 687425"/>
                <a:gd name="connsiteX51" fmla="*/ 1016025 w 1708959"/>
                <a:gd name="connsiteY51" fmla="*/ 286792 h 687425"/>
                <a:gd name="connsiteX52" fmla="*/ 1032904 w 1708959"/>
                <a:gd name="connsiteY52" fmla="*/ 314758 h 687425"/>
                <a:gd name="connsiteX53" fmla="*/ 1038765 w 1708959"/>
                <a:gd name="connsiteY53" fmla="*/ 347880 h 687425"/>
                <a:gd name="connsiteX54" fmla="*/ 1032904 w 1708959"/>
                <a:gd name="connsiteY54" fmla="*/ 381707 h 687425"/>
                <a:gd name="connsiteX55" fmla="*/ 1146463 w 1708959"/>
                <a:gd name="connsiteY55" fmla="*/ 178106 h 687425"/>
                <a:gd name="connsiteX56" fmla="*/ 1039472 w 1708959"/>
                <a:gd name="connsiteY56" fmla="*/ 178106 h 687425"/>
                <a:gd name="connsiteX57" fmla="*/ 1039472 w 1708959"/>
                <a:gd name="connsiteY57" fmla="*/ 222315 h 687425"/>
                <a:gd name="connsiteX58" fmla="*/ 1038059 w 1708959"/>
                <a:gd name="connsiteY58" fmla="*/ 222315 h 687425"/>
                <a:gd name="connsiteX59" fmla="*/ 990461 w 1708959"/>
                <a:gd name="connsiteY59" fmla="*/ 181567 h 687425"/>
                <a:gd name="connsiteX60" fmla="*/ 928385 w 1708959"/>
                <a:gd name="connsiteY60" fmla="*/ 168431 h 687425"/>
                <a:gd name="connsiteX61" fmla="*/ 859317 w 1708959"/>
                <a:gd name="connsiteY61" fmla="*/ 183262 h 687425"/>
                <a:gd name="connsiteX62" fmla="*/ 807905 w 1708959"/>
                <a:gd name="connsiteY62" fmla="*/ 222951 h 687425"/>
                <a:gd name="connsiteX63" fmla="*/ 775843 w 1708959"/>
                <a:gd name="connsiteY63" fmla="*/ 280225 h 687425"/>
                <a:gd name="connsiteX64" fmla="*/ 764826 w 1708959"/>
                <a:gd name="connsiteY64" fmla="*/ 348586 h 687425"/>
                <a:gd name="connsiteX65" fmla="*/ 775843 w 1708959"/>
                <a:gd name="connsiteY65" fmla="*/ 416523 h 687425"/>
                <a:gd name="connsiteX66" fmla="*/ 807905 w 1708959"/>
                <a:gd name="connsiteY66" fmla="*/ 472808 h 687425"/>
                <a:gd name="connsiteX67" fmla="*/ 859317 w 1708959"/>
                <a:gd name="connsiteY67" fmla="*/ 511155 h 687425"/>
                <a:gd name="connsiteX68" fmla="*/ 929020 w 1708959"/>
                <a:gd name="connsiteY68" fmla="*/ 525280 h 687425"/>
                <a:gd name="connsiteX69" fmla="*/ 990461 w 1708959"/>
                <a:gd name="connsiteY69" fmla="*/ 512850 h 687425"/>
                <a:gd name="connsiteX70" fmla="*/ 1033257 w 1708959"/>
                <a:gd name="connsiteY70" fmla="*/ 479729 h 687425"/>
                <a:gd name="connsiteX71" fmla="*/ 1035305 w 1708959"/>
                <a:gd name="connsiteY71" fmla="*/ 479729 h 687425"/>
                <a:gd name="connsiteX72" fmla="*/ 1035305 w 1708959"/>
                <a:gd name="connsiteY72" fmla="*/ 500421 h 687425"/>
                <a:gd name="connsiteX73" fmla="*/ 1011506 w 1708959"/>
                <a:gd name="connsiteY73" fmla="*/ 570124 h 687425"/>
                <a:gd name="connsiteX74" fmla="*/ 937989 w 1708959"/>
                <a:gd name="connsiteY74" fmla="*/ 596325 h 687425"/>
                <a:gd name="connsiteX75" fmla="*/ 878950 w 1708959"/>
                <a:gd name="connsiteY75" fmla="*/ 585590 h 687425"/>
                <a:gd name="connsiteX76" fmla="*/ 824077 w 1708959"/>
                <a:gd name="connsiteY76" fmla="*/ 552822 h 687425"/>
                <a:gd name="connsiteX77" fmla="*/ 767510 w 1708959"/>
                <a:gd name="connsiteY77" fmla="*/ 633613 h 687425"/>
                <a:gd name="connsiteX78" fmla="*/ 850702 w 1708959"/>
                <a:gd name="connsiteY78" fmla="*/ 673655 h 687425"/>
                <a:gd name="connsiteX79" fmla="*/ 944204 w 1708959"/>
                <a:gd name="connsiteY79" fmla="*/ 687426 h 687425"/>
                <a:gd name="connsiteX80" fmla="*/ 1027395 w 1708959"/>
                <a:gd name="connsiteY80" fmla="*/ 675349 h 687425"/>
                <a:gd name="connsiteX81" fmla="*/ 1091237 w 1708959"/>
                <a:gd name="connsiteY81" fmla="*/ 638768 h 687425"/>
                <a:gd name="connsiteX82" fmla="*/ 1131915 w 1708959"/>
                <a:gd name="connsiteY82" fmla="*/ 576974 h 687425"/>
                <a:gd name="connsiteX83" fmla="*/ 1146392 w 1708959"/>
                <a:gd name="connsiteY83" fmla="*/ 489334 h 687425"/>
                <a:gd name="connsiteX84" fmla="*/ 1146392 w 1708959"/>
                <a:gd name="connsiteY84" fmla="*/ 178036 h 687425"/>
                <a:gd name="connsiteX85" fmla="*/ 724078 w 1708959"/>
                <a:gd name="connsiteY85" fmla="*/ 521819 h 687425"/>
                <a:gd name="connsiteX86" fmla="*/ 724078 w 1708959"/>
                <a:gd name="connsiteY86" fmla="*/ 309250 h 687425"/>
                <a:gd name="connsiteX87" fmla="*/ 717510 w 1708959"/>
                <a:gd name="connsiteY87" fmla="*/ 258191 h 687425"/>
                <a:gd name="connsiteX88" fmla="*/ 696112 w 1708959"/>
                <a:gd name="connsiteY88" fmla="*/ 212993 h 687425"/>
                <a:gd name="connsiteX89" fmla="*/ 657129 w 1708959"/>
                <a:gd name="connsiteY89" fmla="*/ 180931 h 687425"/>
                <a:gd name="connsiteX90" fmla="*/ 598443 w 1708959"/>
                <a:gd name="connsiteY90" fmla="*/ 168502 h 687425"/>
                <a:gd name="connsiteX91" fmla="*/ 564616 w 1708959"/>
                <a:gd name="connsiteY91" fmla="*/ 173375 h 687425"/>
                <a:gd name="connsiteX92" fmla="*/ 535237 w 1708959"/>
                <a:gd name="connsiteY92" fmla="*/ 185804 h 687425"/>
                <a:gd name="connsiteX93" fmla="*/ 511791 w 1708959"/>
                <a:gd name="connsiteY93" fmla="*/ 204095 h 687425"/>
                <a:gd name="connsiteX94" fmla="*/ 495548 w 1708959"/>
                <a:gd name="connsiteY94" fmla="*/ 225846 h 687425"/>
                <a:gd name="connsiteX95" fmla="*/ 494136 w 1708959"/>
                <a:gd name="connsiteY95" fmla="*/ 225846 h 687425"/>
                <a:gd name="connsiteX96" fmla="*/ 494136 w 1708959"/>
                <a:gd name="connsiteY96" fmla="*/ 178248 h 687425"/>
                <a:gd name="connsiteX97" fmla="*/ 384391 w 1708959"/>
                <a:gd name="connsiteY97" fmla="*/ 178248 h 687425"/>
                <a:gd name="connsiteX98" fmla="*/ 384391 w 1708959"/>
                <a:gd name="connsiteY98" fmla="*/ 521960 h 687425"/>
                <a:gd name="connsiteX99" fmla="*/ 498302 w 1708959"/>
                <a:gd name="connsiteY99" fmla="*/ 521960 h 687425"/>
                <a:gd name="connsiteX100" fmla="*/ 498302 w 1708959"/>
                <a:gd name="connsiteY100" fmla="*/ 335591 h 687425"/>
                <a:gd name="connsiteX101" fmla="*/ 502116 w 1708959"/>
                <a:gd name="connsiteY101" fmla="*/ 307626 h 687425"/>
                <a:gd name="connsiteX102" fmla="*/ 513486 w 1708959"/>
                <a:gd name="connsiteY102" fmla="*/ 283826 h 687425"/>
                <a:gd name="connsiteX103" fmla="*/ 532483 w 1708959"/>
                <a:gd name="connsiteY103" fmla="*/ 267654 h 687425"/>
                <a:gd name="connsiteX104" fmla="*/ 559037 w 1708959"/>
                <a:gd name="connsiteY104" fmla="*/ 261792 h 687425"/>
                <a:gd name="connsiteX105" fmla="*/ 584248 w 1708959"/>
                <a:gd name="connsiteY105" fmla="*/ 267654 h 687425"/>
                <a:gd name="connsiteX106" fmla="*/ 599785 w 1708959"/>
                <a:gd name="connsiteY106" fmla="*/ 283544 h 687425"/>
                <a:gd name="connsiteX107" fmla="*/ 607694 w 1708959"/>
                <a:gd name="connsiteY107" fmla="*/ 306637 h 687425"/>
                <a:gd name="connsiteX108" fmla="*/ 610096 w 1708959"/>
                <a:gd name="connsiteY108" fmla="*/ 334250 h 687425"/>
                <a:gd name="connsiteX109" fmla="*/ 610096 w 1708959"/>
                <a:gd name="connsiteY109" fmla="*/ 521960 h 687425"/>
                <a:gd name="connsiteX110" fmla="*/ 723937 w 1708959"/>
                <a:gd name="connsiteY110" fmla="*/ 521960 h 687425"/>
                <a:gd name="connsiteX111" fmla="*/ 73870 w 1708959"/>
                <a:gd name="connsiteY111" fmla="*/ 286439 h 687425"/>
                <a:gd name="connsiteX112" fmla="*/ 112217 w 1708959"/>
                <a:gd name="connsiteY112" fmla="*/ 261581 h 687425"/>
                <a:gd name="connsiteX113" fmla="*/ 158827 w 1708959"/>
                <a:gd name="connsiteY113" fmla="*/ 251199 h 687425"/>
                <a:gd name="connsiteX114" fmla="*/ 202965 w 1708959"/>
                <a:gd name="connsiteY114" fmla="*/ 263275 h 687425"/>
                <a:gd name="connsiteX115" fmla="*/ 220903 w 1708959"/>
                <a:gd name="connsiteY115" fmla="*/ 300917 h 687425"/>
                <a:gd name="connsiteX116" fmla="*/ 220903 w 1708959"/>
                <a:gd name="connsiteY116" fmla="*/ 306425 h 687425"/>
                <a:gd name="connsiteX117" fmla="*/ 144279 w 1708959"/>
                <a:gd name="connsiteY117" fmla="*/ 310592 h 687425"/>
                <a:gd name="connsiteX118" fmla="*/ 72810 w 1708959"/>
                <a:gd name="connsiteY118" fmla="*/ 327188 h 687425"/>
                <a:gd name="connsiteX119" fmla="*/ 20339 w 1708959"/>
                <a:gd name="connsiteY119" fmla="*/ 362357 h 687425"/>
                <a:gd name="connsiteX120" fmla="*/ 0 w 1708959"/>
                <a:gd name="connsiteY120" fmla="*/ 422385 h 687425"/>
                <a:gd name="connsiteX121" fmla="*/ 11723 w 1708959"/>
                <a:gd name="connsiteY121" fmla="*/ 473444 h 687425"/>
                <a:gd name="connsiteX122" fmla="*/ 41737 w 1708959"/>
                <a:gd name="connsiteY122" fmla="*/ 506565 h 687425"/>
                <a:gd name="connsiteX123" fmla="*/ 82132 w 1708959"/>
                <a:gd name="connsiteY123" fmla="*/ 524503 h 687425"/>
                <a:gd name="connsiteX124" fmla="*/ 124929 w 1708959"/>
                <a:gd name="connsiteY124" fmla="*/ 530011 h 687425"/>
                <a:gd name="connsiteX125" fmla="*/ 182556 w 1708959"/>
                <a:gd name="connsiteY125" fmla="*/ 518288 h 687425"/>
                <a:gd name="connsiteX126" fmla="*/ 222245 w 1708959"/>
                <a:gd name="connsiteY126" fmla="*/ 485167 h 687425"/>
                <a:gd name="connsiteX127" fmla="*/ 224293 w 1708959"/>
                <a:gd name="connsiteY127" fmla="*/ 485167 h 687425"/>
                <a:gd name="connsiteX128" fmla="*/ 224293 w 1708959"/>
                <a:gd name="connsiteY128" fmla="*/ 521749 h 687425"/>
                <a:gd name="connsiteX129" fmla="*/ 327823 w 1708959"/>
                <a:gd name="connsiteY129" fmla="*/ 521749 h 687425"/>
                <a:gd name="connsiteX130" fmla="*/ 327823 w 1708959"/>
                <a:gd name="connsiteY130" fmla="*/ 348515 h 687425"/>
                <a:gd name="connsiteX131" fmla="*/ 319207 w 1708959"/>
                <a:gd name="connsiteY131" fmla="*/ 267442 h 687425"/>
                <a:gd name="connsiteX132" fmla="*/ 291948 w 1708959"/>
                <a:gd name="connsiteY132" fmla="*/ 210875 h 687425"/>
                <a:gd name="connsiteX133" fmla="*/ 243290 w 1708959"/>
                <a:gd name="connsiteY133" fmla="*/ 177753 h 687425"/>
                <a:gd name="connsiteX134" fmla="*/ 169773 w 1708959"/>
                <a:gd name="connsiteY134" fmla="*/ 167019 h 687425"/>
                <a:gd name="connsiteX135" fmla="*/ 87288 w 1708959"/>
                <a:gd name="connsiteY135" fmla="*/ 181496 h 687425"/>
                <a:gd name="connsiteX136" fmla="*/ 16525 w 1708959"/>
                <a:gd name="connsiteY136" fmla="*/ 224999 h 687425"/>
                <a:gd name="connsiteX137" fmla="*/ 73799 w 1708959"/>
                <a:gd name="connsiteY137" fmla="*/ 286439 h 687425"/>
                <a:gd name="connsiteX138" fmla="*/ 224363 w 1708959"/>
                <a:gd name="connsiteY138" fmla="*/ 383755 h 687425"/>
                <a:gd name="connsiteX139" fmla="*/ 206072 w 1708959"/>
                <a:gd name="connsiteY139" fmla="*/ 435167 h 687425"/>
                <a:gd name="connsiteX140" fmla="*/ 153248 w 1708959"/>
                <a:gd name="connsiteY140" fmla="*/ 454164 h 687425"/>
                <a:gd name="connsiteX141" fmla="*/ 136016 w 1708959"/>
                <a:gd name="connsiteY141" fmla="*/ 452469 h 687425"/>
                <a:gd name="connsiteX142" fmla="*/ 120126 w 1708959"/>
                <a:gd name="connsiteY142" fmla="*/ 446608 h 687425"/>
                <a:gd name="connsiteX143" fmla="*/ 108756 w 1708959"/>
                <a:gd name="connsiteY143" fmla="*/ 435591 h 687425"/>
                <a:gd name="connsiteX144" fmla="*/ 104307 w 1708959"/>
                <a:gd name="connsiteY144" fmla="*/ 418995 h 687425"/>
                <a:gd name="connsiteX145" fmla="*/ 113982 w 1708959"/>
                <a:gd name="connsiteY145" fmla="*/ 394489 h 687425"/>
                <a:gd name="connsiteX146" fmla="*/ 138488 w 1708959"/>
                <a:gd name="connsiteY146" fmla="*/ 380295 h 687425"/>
                <a:gd name="connsiteX147" fmla="*/ 172315 w 1708959"/>
                <a:gd name="connsiteY147" fmla="*/ 373727 h 687425"/>
                <a:gd name="connsiteX148" fmla="*/ 209956 w 1708959"/>
                <a:gd name="connsiteY148" fmla="*/ 372032 h 687425"/>
                <a:gd name="connsiteX149" fmla="*/ 224434 w 1708959"/>
                <a:gd name="connsiteY149" fmla="*/ 372032 h 687425"/>
                <a:gd name="connsiteX150" fmla="*/ 224434 w 1708959"/>
                <a:gd name="connsiteY150" fmla="*/ 383755 h 68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708959" h="687425">
                  <a:moveTo>
                    <a:pt x="1708959" y="0"/>
                  </a:moveTo>
                  <a:lnTo>
                    <a:pt x="1593706" y="0"/>
                  </a:lnTo>
                  <a:lnTo>
                    <a:pt x="1593706" y="521819"/>
                  </a:lnTo>
                  <a:lnTo>
                    <a:pt x="1708959" y="521819"/>
                  </a:lnTo>
                  <a:lnTo>
                    <a:pt x="1708959" y="0"/>
                  </a:lnTo>
                  <a:close/>
                  <a:moveTo>
                    <a:pt x="1536785" y="275422"/>
                  </a:moveTo>
                  <a:cubicBezTo>
                    <a:pt x="1528240" y="252400"/>
                    <a:pt x="1516446" y="232838"/>
                    <a:pt x="1501192" y="216736"/>
                  </a:cubicBezTo>
                  <a:cubicBezTo>
                    <a:pt x="1486009" y="200635"/>
                    <a:pt x="1467859" y="188346"/>
                    <a:pt x="1446673" y="179801"/>
                  </a:cubicBezTo>
                  <a:cubicBezTo>
                    <a:pt x="1425487" y="171327"/>
                    <a:pt x="1402252" y="167019"/>
                    <a:pt x="1376970" y="167019"/>
                  </a:cubicBezTo>
                  <a:cubicBezTo>
                    <a:pt x="1351687" y="167019"/>
                    <a:pt x="1326335" y="171397"/>
                    <a:pt x="1303806" y="180154"/>
                  </a:cubicBezTo>
                  <a:cubicBezTo>
                    <a:pt x="1281278" y="188911"/>
                    <a:pt x="1261716" y="201200"/>
                    <a:pt x="1245120" y="217089"/>
                  </a:cubicBezTo>
                  <a:cubicBezTo>
                    <a:pt x="1228595" y="232979"/>
                    <a:pt x="1215459" y="252259"/>
                    <a:pt x="1205784" y="275069"/>
                  </a:cubicBezTo>
                  <a:cubicBezTo>
                    <a:pt x="1196109" y="297809"/>
                    <a:pt x="1191307" y="323233"/>
                    <a:pt x="1191307" y="351340"/>
                  </a:cubicBezTo>
                  <a:cubicBezTo>
                    <a:pt x="1191307" y="379447"/>
                    <a:pt x="1196251" y="406071"/>
                    <a:pt x="1206138" y="428599"/>
                  </a:cubicBezTo>
                  <a:cubicBezTo>
                    <a:pt x="1216024" y="451128"/>
                    <a:pt x="1229584" y="470125"/>
                    <a:pt x="1246886" y="485520"/>
                  </a:cubicBezTo>
                  <a:cubicBezTo>
                    <a:pt x="1264117" y="500986"/>
                    <a:pt x="1284244" y="512639"/>
                    <a:pt x="1307267" y="520689"/>
                  </a:cubicBezTo>
                  <a:cubicBezTo>
                    <a:pt x="1330289" y="528740"/>
                    <a:pt x="1354654" y="532766"/>
                    <a:pt x="1380430" y="532766"/>
                  </a:cubicBezTo>
                  <a:cubicBezTo>
                    <a:pt x="1415388" y="532766"/>
                    <a:pt x="1446108" y="526480"/>
                    <a:pt x="1472591" y="513768"/>
                  </a:cubicBezTo>
                  <a:cubicBezTo>
                    <a:pt x="1499074" y="501127"/>
                    <a:pt x="1520331" y="483048"/>
                    <a:pt x="1536432" y="459602"/>
                  </a:cubicBezTo>
                  <a:lnTo>
                    <a:pt x="1457760" y="409885"/>
                  </a:lnTo>
                  <a:cubicBezTo>
                    <a:pt x="1449921" y="420478"/>
                    <a:pt x="1439823" y="429094"/>
                    <a:pt x="1427393" y="435803"/>
                  </a:cubicBezTo>
                  <a:cubicBezTo>
                    <a:pt x="1414964" y="442512"/>
                    <a:pt x="1399781" y="445760"/>
                    <a:pt x="1381843" y="445760"/>
                  </a:cubicBezTo>
                  <a:cubicBezTo>
                    <a:pt x="1371744" y="445760"/>
                    <a:pt x="1361928" y="444136"/>
                    <a:pt x="1352535" y="440958"/>
                  </a:cubicBezTo>
                  <a:cubicBezTo>
                    <a:pt x="1343072" y="437710"/>
                    <a:pt x="1334597" y="433260"/>
                    <a:pt x="1326970" y="427470"/>
                  </a:cubicBezTo>
                  <a:cubicBezTo>
                    <a:pt x="1319414" y="421749"/>
                    <a:pt x="1313128" y="414970"/>
                    <a:pt x="1308326" y="407131"/>
                  </a:cubicBezTo>
                  <a:cubicBezTo>
                    <a:pt x="1303524" y="399292"/>
                    <a:pt x="1300628" y="390535"/>
                    <a:pt x="1299710" y="380930"/>
                  </a:cubicBezTo>
                  <a:lnTo>
                    <a:pt x="1548862" y="380930"/>
                  </a:lnTo>
                  <a:cubicBezTo>
                    <a:pt x="1549285" y="376764"/>
                    <a:pt x="1549568" y="372456"/>
                    <a:pt x="1549568" y="367795"/>
                  </a:cubicBezTo>
                  <a:lnTo>
                    <a:pt x="1549568" y="353953"/>
                  </a:lnTo>
                  <a:cubicBezTo>
                    <a:pt x="1549568" y="324504"/>
                    <a:pt x="1545331" y="298303"/>
                    <a:pt x="1536785" y="275281"/>
                  </a:cubicBezTo>
                  <a:moveTo>
                    <a:pt x="1299710" y="310592"/>
                  </a:moveTo>
                  <a:cubicBezTo>
                    <a:pt x="1300134" y="301835"/>
                    <a:pt x="1302465" y="293431"/>
                    <a:pt x="1306631" y="285380"/>
                  </a:cubicBezTo>
                  <a:cubicBezTo>
                    <a:pt x="1310798" y="277329"/>
                    <a:pt x="1316306" y="270338"/>
                    <a:pt x="1323227" y="264335"/>
                  </a:cubicBezTo>
                  <a:cubicBezTo>
                    <a:pt x="1330148" y="258332"/>
                    <a:pt x="1338199" y="253600"/>
                    <a:pt x="1347380" y="250211"/>
                  </a:cubicBezTo>
                  <a:cubicBezTo>
                    <a:pt x="1356560" y="246750"/>
                    <a:pt x="1366730" y="245055"/>
                    <a:pt x="1377747" y="245055"/>
                  </a:cubicBezTo>
                  <a:cubicBezTo>
                    <a:pt x="1400275" y="245055"/>
                    <a:pt x="1417224" y="251482"/>
                    <a:pt x="1428453" y="264405"/>
                  </a:cubicBezTo>
                  <a:cubicBezTo>
                    <a:pt x="1439752" y="277258"/>
                    <a:pt x="1445331" y="292724"/>
                    <a:pt x="1445331" y="310662"/>
                  </a:cubicBezTo>
                  <a:lnTo>
                    <a:pt x="1299710" y="310662"/>
                  </a:lnTo>
                  <a:close/>
                  <a:moveTo>
                    <a:pt x="1032904" y="381707"/>
                  </a:moveTo>
                  <a:cubicBezTo>
                    <a:pt x="1029020" y="392300"/>
                    <a:pt x="1023441" y="401481"/>
                    <a:pt x="1016379" y="409320"/>
                  </a:cubicBezTo>
                  <a:cubicBezTo>
                    <a:pt x="1009246" y="417159"/>
                    <a:pt x="1000489" y="423444"/>
                    <a:pt x="990108" y="428317"/>
                  </a:cubicBezTo>
                  <a:cubicBezTo>
                    <a:pt x="979797" y="433119"/>
                    <a:pt x="968144" y="435591"/>
                    <a:pt x="955291" y="435591"/>
                  </a:cubicBezTo>
                  <a:cubicBezTo>
                    <a:pt x="942438" y="435591"/>
                    <a:pt x="930998" y="433190"/>
                    <a:pt x="921111" y="428317"/>
                  </a:cubicBezTo>
                  <a:cubicBezTo>
                    <a:pt x="911224" y="423444"/>
                    <a:pt x="902820" y="417018"/>
                    <a:pt x="895899" y="408967"/>
                  </a:cubicBezTo>
                  <a:cubicBezTo>
                    <a:pt x="888978" y="400916"/>
                    <a:pt x="883682" y="391594"/>
                    <a:pt x="880009" y="381001"/>
                  </a:cubicBezTo>
                  <a:cubicBezTo>
                    <a:pt x="876337" y="370408"/>
                    <a:pt x="874501" y="359391"/>
                    <a:pt x="874501" y="347880"/>
                  </a:cubicBezTo>
                  <a:cubicBezTo>
                    <a:pt x="874501" y="336368"/>
                    <a:pt x="876337" y="324645"/>
                    <a:pt x="880009" y="314052"/>
                  </a:cubicBezTo>
                  <a:cubicBezTo>
                    <a:pt x="883682" y="303459"/>
                    <a:pt x="888978" y="294278"/>
                    <a:pt x="895899" y="286439"/>
                  </a:cubicBezTo>
                  <a:cubicBezTo>
                    <a:pt x="902820" y="278600"/>
                    <a:pt x="911224" y="272386"/>
                    <a:pt x="921111" y="267795"/>
                  </a:cubicBezTo>
                  <a:cubicBezTo>
                    <a:pt x="930998" y="263205"/>
                    <a:pt x="942368" y="260874"/>
                    <a:pt x="955291" y="260874"/>
                  </a:cubicBezTo>
                  <a:cubicBezTo>
                    <a:pt x="968215" y="260874"/>
                    <a:pt x="979656" y="263205"/>
                    <a:pt x="989825" y="267795"/>
                  </a:cubicBezTo>
                  <a:cubicBezTo>
                    <a:pt x="999924" y="272386"/>
                    <a:pt x="1008681" y="278742"/>
                    <a:pt x="1016025" y="286792"/>
                  </a:cubicBezTo>
                  <a:cubicBezTo>
                    <a:pt x="1023370" y="294843"/>
                    <a:pt x="1029020" y="304165"/>
                    <a:pt x="1032904" y="314758"/>
                  </a:cubicBezTo>
                  <a:cubicBezTo>
                    <a:pt x="1036788" y="325351"/>
                    <a:pt x="1038765" y="336368"/>
                    <a:pt x="1038765" y="347880"/>
                  </a:cubicBezTo>
                  <a:cubicBezTo>
                    <a:pt x="1038765" y="359391"/>
                    <a:pt x="1036788" y="371114"/>
                    <a:pt x="1032904" y="381707"/>
                  </a:cubicBezTo>
                  <a:moveTo>
                    <a:pt x="1146463" y="178106"/>
                  </a:moveTo>
                  <a:lnTo>
                    <a:pt x="1039472" y="178106"/>
                  </a:lnTo>
                  <a:lnTo>
                    <a:pt x="1039472" y="222315"/>
                  </a:lnTo>
                  <a:lnTo>
                    <a:pt x="1038059" y="222315"/>
                  </a:lnTo>
                  <a:cubicBezTo>
                    <a:pt x="1026124" y="203954"/>
                    <a:pt x="1010235" y="190324"/>
                    <a:pt x="990461" y="181567"/>
                  </a:cubicBezTo>
                  <a:cubicBezTo>
                    <a:pt x="970687" y="172810"/>
                    <a:pt x="949995" y="168431"/>
                    <a:pt x="928385" y="168431"/>
                  </a:cubicBezTo>
                  <a:cubicBezTo>
                    <a:pt x="902608" y="168431"/>
                    <a:pt x="879586" y="173375"/>
                    <a:pt x="859317" y="183262"/>
                  </a:cubicBezTo>
                  <a:cubicBezTo>
                    <a:pt x="839049" y="193149"/>
                    <a:pt x="821959" y="206425"/>
                    <a:pt x="807905" y="222951"/>
                  </a:cubicBezTo>
                  <a:cubicBezTo>
                    <a:pt x="793852" y="239547"/>
                    <a:pt x="783188" y="258614"/>
                    <a:pt x="775843" y="280225"/>
                  </a:cubicBezTo>
                  <a:cubicBezTo>
                    <a:pt x="768499" y="301835"/>
                    <a:pt x="764826" y="324645"/>
                    <a:pt x="764826" y="348586"/>
                  </a:cubicBezTo>
                  <a:cubicBezTo>
                    <a:pt x="764826" y="372526"/>
                    <a:pt x="768499" y="395196"/>
                    <a:pt x="775843" y="416523"/>
                  </a:cubicBezTo>
                  <a:cubicBezTo>
                    <a:pt x="783188" y="437921"/>
                    <a:pt x="793922" y="456636"/>
                    <a:pt x="807905" y="472808"/>
                  </a:cubicBezTo>
                  <a:cubicBezTo>
                    <a:pt x="821959" y="488910"/>
                    <a:pt x="839049" y="501692"/>
                    <a:pt x="859317" y="511155"/>
                  </a:cubicBezTo>
                  <a:cubicBezTo>
                    <a:pt x="879586" y="520619"/>
                    <a:pt x="902820" y="525280"/>
                    <a:pt x="929020" y="525280"/>
                  </a:cubicBezTo>
                  <a:cubicBezTo>
                    <a:pt x="952043" y="525280"/>
                    <a:pt x="972523" y="521184"/>
                    <a:pt x="990461" y="512850"/>
                  </a:cubicBezTo>
                  <a:cubicBezTo>
                    <a:pt x="1008398" y="504588"/>
                    <a:pt x="1022664" y="493500"/>
                    <a:pt x="1033257" y="479729"/>
                  </a:cubicBezTo>
                  <a:lnTo>
                    <a:pt x="1035305" y="479729"/>
                  </a:lnTo>
                  <a:lnTo>
                    <a:pt x="1035305" y="500421"/>
                  </a:lnTo>
                  <a:cubicBezTo>
                    <a:pt x="1035305" y="529376"/>
                    <a:pt x="1027395" y="552610"/>
                    <a:pt x="1011506" y="570124"/>
                  </a:cubicBezTo>
                  <a:cubicBezTo>
                    <a:pt x="995616" y="587568"/>
                    <a:pt x="971110" y="596325"/>
                    <a:pt x="937989" y="596325"/>
                  </a:cubicBezTo>
                  <a:cubicBezTo>
                    <a:pt x="918710" y="596325"/>
                    <a:pt x="899006" y="592723"/>
                    <a:pt x="878950" y="585590"/>
                  </a:cubicBezTo>
                  <a:cubicBezTo>
                    <a:pt x="858964" y="578457"/>
                    <a:pt x="840673" y="567511"/>
                    <a:pt x="824077" y="552822"/>
                  </a:cubicBezTo>
                  <a:lnTo>
                    <a:pt x="767510" y="633613"/>
                  </a:lnTo>
                  <a:cubicBezTo>
                    <a:pt x="790956" y="651056"/>
                    <a:pt x="818710" y="664403"/>
                    <a:pt x="850702" y="673655"/>
                  </a:cubicBezTo>
                  <a:cubicBezTo>
                    <a:pt x="882693" y="682835"/>
                    <a:pt x="913837" y="687426"/>
                    <a:pt x="944204" y="687426"/>
                  </a:cubicBezTo>
                  <a:cubicBezTo>
                    <a:pt x="974571" y="687426"/>
                    <a:pt x="1002254" y="683400"/>
                    <a:pt x="1027395" y="675349"/>
                  </a:cubicBezTo>
                  <a:cubicBezTo>
                    <a:pt x="1052466" y="667299"/>
                    <a:pt x="1073723" y="655081"/>
                    <a:pt x="1091237" y="638768"/>
                  </a:cubicBezTo>
                  <a:cubicBezTo>
                    <a:pt x="1108680" y="622454"/>
                    <a:pt x="1122240" y="601833"/>
                    <a:pt x="1131915" y="576974"/>
                  </a:cubicBezTo>
                  <a:cubicBezTo>
                    <a:pt x="1141590" y="552116"/>
                    <a:pt x="1146392" y="522879"/>
                    <a:pt x="1146392" y="489334"/>
                  </a:cubicBezTo>
                  <a:lnTo>
                    <a:pt x="1146392" y="178036"/>
                  </a:lnTo>
                  <a:close/>
                  <a:moveTo>
                    <a:pt x="724078" y="521819"/>
                  </a:moveTo>
                  <a:lnTo>
                    <a:pt x="724078" y="309250"/>
                  </a:lnTo>
                  <a:cubicBezTo>
                    <a:pt x="724078" y="292230"/>
                    <a:pt x="721889" y="275210"/>
                    <a:pt x="717510" y="258191"/>
                  </a:cubicBezTo>
                  <a:cubicBezTo>
                    <a:pt x="713132" y="241171"/>
                    <a:pt x="705999" y="226129"/>
                    <a:pt x="696112" y="212993"/>
                  </a:cubicBezTo>
                  <a:cubicBezTo>
                    <a:pt x="686225" y="199858"/>
                    <a:pt x="673231" y="189194"/>
                    <a:pt x="657129" y="180931"/>
                  </a:cubicBezTo>
                  <a:cubicBezTo>
                    <a:pt x="641028" y="172669"/>
                    <a:pt x="621466" y="168502"/>
                    <a:pt x="598443" y="168502"/>
                  </a:cubicBezTo>
                  <a:cubicBezTo>
                    <a:pt x="586437" y="168502"/>
                    <a:pt x="575209" y="170126"/>
                    <a:pt x="564616" y="173375"/>
                  </a:cubicBezTo>
                  <a:cubicBezTo>
                    <a:pt x="554022" y="176553"/>
                    <a:pt x="544277" y="180719"/>
                    <a:pt x="535237" y="185804"/>
                  </a:cubicBezTo>
                  <a:cubicBezTo>
                    <a:pt x="526268" y="190889"/>
                    <a:pt x="518429" y="196962"/>
                    <a:pt x="511791" y="204095"/>
                  </a:cubicBezTo>
                  <a:cubicBezTo>
                    <a:pt x="505082" y="211228"/>
                    <a:pt x="499715" y="218502"/>
                    <a:pt x="495548" y="225846"/>
                  </a:cubicBezTo>
                  <a:lnTo>
                    <a:pt x="494136" y="225846"/>
                  </a:lnTo>
                  <a:lnTo>
                    <a:pt x="494136" y="178248"/>
                  </a:lnTo>
                  <a:lnTo>
                    <a:pt x="384391" y="178248"/>
                  </a:lnTo>
                  <a:lnTo>
                    <a:pt x="384391" y="521960"/>
                  </a:lnTo>
                  <a:lnTo>
                    <a:pt x="498302" y="521960"/>
                  </a:lnTo>
                  <a:lnTo>
                    <a:pt x="498302" y="335591"/>
                  </a:lnTo>
                  <a:cubicBezTo>
                    <a:pt x="498302" y="325916"/>
                    <a:pt x="499574" y="316594"/>
                    <a:pt x="502116" y="307626"/>
                  </a:cubicBezTo>
                  <a:cubicBezTo>
                    <a:pt x="504658" y="298657"/>
                    <a:pt x="508472" y="290747"/>
                    <a:pt x="513486" y="283826"/>
                  </a:cubicBezTo>
                  <a:cubicBezTo>
                    <a:pt x="518500" y="276905"/>
                    <a:pt x="524856" y="271538"/>
                    <a:pt x="532483" y="267654"/>
                  </a:cubicBezTo>
                  <a:cubicBezTo>
                    <a:pt x="540110" y="263770"/>
                    <a:pt x="548938" y="261792"/>
                    <a:pt x="559037" y="261792"/>
                  </a:cubicBezTo>
                  <a:cubicBezTo>
                    <a:pt x="569135" y="261792"/>
                    <a:pt x="577539" y="263770"/>
                    <a:pt x="584248" y="267654"/>
                  </a:cubicBezTo>
                  <a:cubicBezTo>
                    <a:pt x="590887" y="271538"/>
                    <a:pt x="596113" y="276835"/>
                    <a:pt x="599785" y="283544"/>
                  </a:cubicBezTo>
                  <a:cubicBezTo>
                    <a:pt x="603457" y="290182"/>
                    <a:pt x="606070" y="297950"/>
                    <a:pt x="607694" y="306637"/>
                  </a:cubicBezTo>
                  <a:cubicBezTo>
                    <a:pt x="609319" y="315394"/>
                    <a:pt x="610096" y="324575"/>
                    <a:pt x="610096" y="334250"/>
                  </a:cubicBezTo>
                  <a:lnTo>
                    <a:pt x="610096" y="521960"/>
                  </a:lnTo>
                  <a:lnTo>
                    <a:pt x="723937" y="521960"/>
                  </a:lnTo>
                  <a:close/>
                  <a:moveTo>
                    <a:pt x="73870" y="286439"/>
                  </a:moveTo>
                  <a:cubicBezTo>
                    <a:pt x="84463" y="276764"/>
                    <a:pt x="97245" y="268501"/>
                    <a:pt x="112217" y="261581"/>
                  </a:cubicBezTo>
                  <a:cubicBezTo>
                    <a:pt x="127189" y="254660"/>
                    <a:pt x="142725" y="251199"/>
                    <a:pt x="158827" y="251199"/>
                  </a:cubicBezTo>
                  <a:cubicBezTo>
                    <a:pt x="176270" y="251199"/>
                    <a:pt x="191030" y="255225"/>
                    <a:pt x="202965" y="263275"/>
                  </a:cubicBezTo>
                  <a:cubicBezTo>
                    <a:pt x="214900" y="271326"/>
                    <a:pt x="220903" y="283897"/>
                    <a:pt x="220903" y="300917"/>
                  </a:cubicBezTo>
                  <a:lnTo>
                    <a:pt x="220903" y="306425"/>
                  </a:lnTo>
                  <a:cubicBezTo>
                    <a:pt x="196044" y="306425"/>
                    <a:pt x="170550" y="307837"/>
                    <a:pt x="144279" y="310592"/>
                  </a:cubicBezTo>
                  <a:cubicBezTo>
                    <a:pt x="118078" y="313346"/>
                    <a:pt x="94209" y="318854"/>
                    <a:pt x="72810" y="327188"/>
                  </a:cubicBezTo>
                  <a:cubicBezTo>
                    <a:pt x="51412" y="335450"/>
                    <a:pt x="33898" y="347244"/>
                    <a:pt x="20339" y="362357"/>
                  </a:cubicBezTo>
                  <a:cubicBezTo>
                    <a:pt x="6780" y="377540"/>
                    <a:pt x="0" y="397597"/>
                    <a:pt x="0" y="422385"/>
                  </a:cubicBezTo>
                  <a:cubicBezTo>
                    <a:pt x="0" y="442653"/>
                    <a:pt x="3884" y="459673"/>
                    <a:pt x="11723" y="473444"/>
                  </a:cubicBezTo>
                  <a:cubicBezTo>
                    <a:pt x="19562" y="487286"/>
                    <a:pt x="29520" y="498302"/>
                    <a:pt x="41737" y="506565"/>
                  </a:cubicBezTo>
                  <a:cubicBezTo>
                    <a:pt x="53884" y="514828"/>
                    <a:pt x="67373" y="520831"/>
                    <a:pt x="82132" y="524503"/>
                  </a:cubicBezTo>
                  <a:cubicBezTo>
                    <a:pt x="96822" y="528175"/>
                    <a:pt x="111158" y="530011"/>
                    <a:pt x="124929" y="530011"/>
                  </a:cubicBezTo>
                  <a:cubicBezTo>
                    <a:pt x="145621" y="530011"/>
                    <a:pt x="164830" y="526057"/>
                    <a:pt x="182556" y="518288"/>
                  </a:cubicBezTo>
                  <a:cubicBezTo>
                    <a:pt x="200281" y="510449"/>
                    <a:pt x="213488" y="499432"/>
                    <a:pt x="222245" y="485167"/>
                  </a:cubicBezTo>
                  <a:lnTo>
                    <a:pt x="224293" y="485167"/>
                  </a:lnTo>
                  <a:lnTo>
                    <a:pt x="224293" y="521749"/>
                  </a:lnTo>
                  <a:lnTo>
                    <a:pt x="327823" y="521749"/>
                  </a:lnTo>
                  <a:lnTo>
                    <a:pt x="327823" y="348515"/>
                  </a:lnTo>
                  <a:cubicBezTo>
                    <a:pt x="327823" y="317230"/>
                    <a:pt x="324928" y="290182"/>
                    <a:pt x="319207" y="267442"/>
                  </a:cubicBezTo>
                  <a:cubicBezTo>
                    <a:pt x="313416" y="244632"/>
                    <a:pt x="304377" y="225776"/>
                    <a:pt x="291948" y="210875"/>
                  </a:cubicBezTo>
                  <a:cubicBezTo>
                    <a:pt x="279518" y="195903"/>
                    <a:pt x="263275" y="184886"/>
                    <a:pt x="243290" y="177753"/>
                  </a:cubicBezTo>
                  <a:cubicBezTo>
                    <a:pt x="223233" y="170621"/>
                    <a:pt x="198798" y="167019"/>
                    <a:pt x="169773" y="167019"/>
                  </a:cubicBezTo>
                  <a:cubicBezTo>
                    <a:pt x="140748" y="167019"/>
                    <a:pt x="114194" y="171821"/>
                    <a:pt x="87288" y="181496"/>
                  </a:cubicBezTo>
                  <a:cubicBezTo>
                    <a:pt x="60381" y="191171"/>
                    <a:pt x="36794" y="205649"/>
                    <a:pt x="16525" y="224999"/>
                  </a:cubicBezTo>
                  <a:lnTo>
                    <a:pt x="73799" y="286439"/>
                  </a:lnTo>
                  <a:close/>
                  <a:moveTo>
                    <a:pt x="224363" y="383755"/>
                  </a:moveTo>
                  <a:cubicBezTo>
                    <a:pt x="224363" y="405365"/>
                    <a:pt x="218290" y="422526"/>
                    <a:pt x="206072" y="435167"/>
                  </a:cubicBezTo>
                  <a:cubicBezTo>
                    <a:pt x="193855" y="447808"/>
                    <a:pt x="176270" y="454164"/>
                    <a:pt x="153248" y="454164"/>
                  </a:cubicBezTo>
                  <a:cubicBezTo>
                    <a:pt x="147739" y="454164"/>
                    <a:pt x="141948" y="453599"/>
                    <a:pt x="136016" y="452469"/>
                  </a:cubicBezTo>
                  <a:cubicBezTo>
                    <a:pt x="130013" y="451339"/>
                    <a:pt x="124717" y="449362"/>
                    <a:pt x="120126" y="446608"/>
                  </a:cubicBezTo>
                  <a:cubicBezTo>
                    <a:pt x="115536" y="443854"/>
                    <a:pt x="111723" y="440181"/>
                    <a:pt x="108756" y="435591"/>
                  </a:cubicBezTo>
                  <a:cubicBezTo>
                    <a:pt x="105790" y="431001"/>
                    <a:pt x="104307" y="425492"/>
                    <a:pt x="104307" y="418995"/>
                  </a:cubicBezTo>
                  <a:cubicBezTo>
                    <a:pt x="104307" y="408896"/>
                    <a:pt x="107556" y="400704"/>
                    <a:pt x="113982" y="394489"/>
                  </a:cubicBezTo>
                  <a:cubicBezTo>
                    <a:pt x="120409" y="388275"/>
                    <a:pt x="128601" y="383543"/>
                    <a:pt x="138488" y="380295"/>
                  </a:cubicBezTo>
                  <a:cubicBezTo>
                    <a:pt x="148375" y="377046"/>
                    <a:pt x="159674" y="374857"/>
                    <a:pt x="172315" y="373727"/>
                  </a:cubicBezTo>
                  <a:cubicBezTo>
                    <a:pt x="184957" y="372597"/>
                    <a:pt x="197527" y="372032"/>
                    <a:pt x="209956" y="372032"/>
                  </a:cubicBezTo>
                  <a:lnTo>
                    <a:pt x="224434" y="372032"/>
                  </a:lnTo>
                  <a:lnTo>
                    <a:pt x="224434" y="383755"/>
                  </a:lnTo>
                  <a:close/>
                </a:path>
              </a:pathLst>
            </a:custGeom>
            <a:solidFill>
              <a:srgbClr val="75C04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DC0DA54-B4F6-6801-8505-DC5CA83E7CC2}"/>
                </a:ext>
              </a:extLst>
            </p:cNvPr>
            <p:cNvSpPr/>
            <p:nvPr/>
          </p:nvSpPr>
          <p:spPr>
            <a:xfrm>
              <a:off x="7402969" y="6291486"/>
              <a:ext cx="301057" cy="365887"/>
            </a:xfrm>
            <a:custGeom>
              <a:avLst/>
              <a:gdLst>
                <a:gd name="connsiteX0" fmla="*/ 71 w 301057"/>
                <a:gd name="connsiteY0" fmla="*/ 48305 h 365887"/>
                <a:gd name="connsiteX1" fmla="*/ 62570 w 301057"/>
                <a:gd name="connsiteY1" fmla="*/ 12076 h 365887"/>
                <a:gd name="connsiteX2" fmla="*/ 138135 w 301057"/>
                <a:gd name="connsiteY2" fmla="*/ 0 h 365887"/>
                <a:gd name="connsiteX3" fmla="*/ 188205 w 301057"/>
                <a:gd name="connsiteY3" fmla="*/ 6568 h 365887"/>
                <a:gd name="connsiteX4" fmla="*/ 234109 w 301057"/>
                <a:gd name="connsiteY4" fmla="*/ 26907 h 365887"/>
                <a:gd name="connsiteX5" fmla="*/ 267936 w 301057"/>
                <a:gd name="connsiteY5" fmla="*/ 62429 h 365887"/>
                <a:gd name="connsiteX6" fmla="*/ 281072 w 301057"/>
                <a:gd name="connsiteY6" fmla="*/ 115183 h 365887"/>
                <a:gd name="connsiteX7" fmla="*/ 272103 w 301057"/>
                <a:gd name="connsiteY7" fmla="*/ 156638 h 365887"/>
                <a:gd name="connsiteX8" fmla="*/ 248939 w 301057"/>
                <a:gd name="connsiteY8" fmla="*/ 185663 h 365887"/>
                <a:gd name="connsiteX9" fmla="*/ 216807 w 301057"/>
                <a:gd name="connsiteY9" fmla="*/ 204307 h 365887"/>
                <a:gd name="connsiteX10" fmla="*/ 180931 w 301057"/>
                <a:gd name="connsiteY10" fmla="*/ 215324 h 365887"/>
                <a:gd name="connsiteX11" fmla="*/ 129166 w 301057"/>
                <a:gd name="connsiteY11" fmla="*/ 231213 h 365887"/>
                <a:gd name="connsiteX12" fmla="*/ 112570 w 301057"/>
                <a:gd name="connsiteY12" fmla="*/ 254660 h 365887"/>
                <a:gd name="connsiteX13" fmla="*/ 126059 w 301057"/>
                <a:gd name="connsiteY13" fmla="*/ 277823 h 365887"/>
                <a:gd name="connsiteX14" fmla="*/ 153318 w 301057"/>
                <a:gd name="connsiteY14" fmla="*/ 284391 h 365887"/>
                <a:gd name="connsiteX15" fmla="*/ 200282 w 301057"/>
                <a:gd name="connsiteY15" fmla="*/ 273374 h 365887"/>
                <a:gd name="connsiteX16" fmla="*/ 237569 w 301057"/>
                <a:gd name="connsiteY16" fmla="*/ 245761 h 365887"/>
                <a:gd name="connsiteX17" fmla="*/ 301058 w 301057"/>
                <a:gd name="connsiteY17" fmla="*/ 312710 h 365887"/>
                <a:gd name="connsiteX18" fmla="*/ 233756 w 301057"/>
                <a:gd name="connsiteY18" fmla="*/ 352399 h 365887"/>
                <a:gd name="connsiteX19" fmla="*/ 151270 w 301057"/>
                <a:gd name="connsiteY19" fmla="*/ 365888 h 365887"/>
                <a:gd name="connsiteX20" fmla="*/ 98799 w 301057"/>
                <a:gd name="connsiteY20" fmla="*/ 359673 h 365887"/>
                <a:gd name="connsiteX21" fmla="*/ 51483 w 301057"/>
                <a:gd name="connsiteY21" fmla="*/ 339687 h 365887"/>
                <a:gd name="connsiteX22" fmla="*/ 17302 w 301057"/>
                <a:gd name="connsiteY22" fmla="*/ 303459 h 365887"/>
                <a:gd name="connsiteX23" fmla="*/ 4167 w 301057"/>
                <a:gd name="connsiteY23" fmla="*/ 248586 h 365887"/>
                <a:gd name="connsiteX24" fmla="*/ 13842 w 301057"/>
                <a:gd name="connsiteY24" fmla="*/ 205790 h 365887"/>
                <a:gd name="connsiteX25" fmla="*/ 39406 w 301057"/>
                <a:gd name="connsiteY25" fmla="*/ 175423 h 365887"/>
                <a:gd name="connsiteX26" fmla="*/ 74929 w 301057"/>
                <a:gd name="connsiteY26" fmla="*/ 155437 h 365887"/>
                <a:gd name="connsiteX27" fmla="*/ 113912 w 301057"/>
                <a:gd name="connsiteY27" fmla="*/ 143714 h 365887"/>
                <a:gd name="connsiteX28" fmla="*/ 161864 w 301057"/>
                <a:gd name="connsiteY28" fmla="*/ 129943 h 365887"/>
                <a:gd name="connsiteX29" fmla="*/ 176694 w 301057"/>
                <a:gd name="connsiteY29" fmla="*/ 109251 h 365887"/>
                <a:gd name="connsiteX30" fmla="*/ 163205 w 301057"/>
                <a:gd name="connsiteY30" fmla="*/ 87853 h 365887"/>
                <a:gd name="connsiteX31" fmla="*/ 133898 w 301057"/>
                <a:gd name="connsiteY31" fmla="*/ 81638 h 365887"/>
                <a:gd name="connsiteX32" fmla="*/ 94562 w 301057"/>
                <a:gd name="connsiteY32" fmla="*/ 90607 h 365887"/>
                <a:gd name="connsiteX33" fmla="*/ 62146 w 301057"/>
                <a:gd name="connsiteY33" fmla="*/ 112711 h 365887"/>
                <a:gd name="connsiteX34" fmla="*/ 0 w 301057"/>
                <a:gd name="connsiteY34" fmla="*/ 48517 h 36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1057" h="365887">
                  <a:moveTo>
                    <a:pt x="71" y="48305"/>
                  </a:moveTo>
                  <a:cubicBezTo>
                    <a:pt x="17090" y="32203"/>
                    <a:pt x="37923" y="20127"/>
                    <a:pt x="62570" y="12076"/>
                  </a:cubicBezTo>
                  <a:cubicBezTo>
                    <a:pt x="87217" y="4025"/>
                    <a:pt x="112358" y="0"/>
                    <a:pt x="138135" y="0"/>
                  </a:cubicBezTo>
                  <a:cubicBezTo>
                    <a:pt x="154660" y="0"/>
                    <a:pt x="171397" y="2189"/>
                    <a:pt x="188205" y="6568"/>
                  </a:cubicBezTo>
                  <a:cubicBezTo>
                    <a:pt x="205013" y="10946"/>
                    <a:pt x="220267" y="17726"/>
                    <a:pt x="234109" y="26907"/>
                  </a:cubicBezTo>
                  <a:cubicBezTo>
                    <a:pt x="247880" y="36087"/>
                    <a:pt x="259179" y="47952"/>
                    <a:pt x="267936" y="62429"/>
                  </a:cubicBezTo>
                  <a:cubicBezTo>
                    <a:pt x="276693" y="76906"/>
                    <a:pt x="281072" y="94491"/>
                    <a:pt x="281072" y="115183"/>
                  </a:cubicBezTo>
                  <a:cubicBezTo>
                    <a:pt x="281072" y="131285"/>
                    <a:pt x="278106" y="145126"/>
                    <a:pt x="272103" y="156638"/>
                  </a:cubicBezTo>
                  <a:cubicBezTo>
                    <a:pt x="266100" y="168149"/>
                    <a:pt x="258403" y="177824"/>
                    <a:pt x="248939" y="185663"/>
                  </a:cubicBezTo>
                  <a:cubicBezTo>
                    <a:pt x="239476" y="193502"/>
                    <a:pt x="228812" y="199716"/>
                    <a:pt x="216807" y="204307"/>
                  </a:cubicBezTo>
                  <a:cubicBezTo>
                    <a:pt x="204872" y="208897"/>
                    <a:pt x="192937" y="212569"/>
                    <a:pt x="180931" y="215324"/>
                  </a:cubicBezTo>
                  <a:cubicBezTo>
                    <a:pt x="157485" y="220832"/>
                    <a:pt x="140183" y="226129"/>
                    <a:pt x="129166" y="231213"/>
                  </a:cubicBezTo>
                  <a:cubicBezTo>
                    <a:pt x="118149" y="236298"/>
                    <a:pt x="112570" y="244067"/>
                    <a:pt x="112570" y="254660"/>
                  </a:cubicBezTo>
                  <a:cubicBezTo>
                    <a:pt x="112570" y="265253"/>
                    <a:pt x="117090" y="273445"/>
                    <a:pt x="126059" y="277823"/>
                  </a:cubicBezTo>
                  <a:cubicBezTo>
                    <a:pt x="135027" y="282202"/>
                    <a:pt x="144138" y="284391"/>
                    <a:pt x="153318" y="284391"/>
                  </a:cubicBezTo>
                  <a:cubicBezTo>
                    <a:pt x="169914" y="284391"/>
                    <a:pt x="185522" y="280719"/>
                    <a:pt x="200282" y="273374"/>
                  </a:cubicBezTo>
                  <a:cubicBezTo>
                    <a:pt x="215041" y="266030"/>
                    <a:pt x="227470" y="256778"/>
                    <a:pt x="237569" y="245761"/>
                  </a:cubicBezTo>
                  <a:lnTo>
                    <a:pt x="301058" y="312710"/>
                  </a:lnTo>
                  <a:cubicBezTo>
                    <a:pt x="283120" y="330224"/>
                    <a:pt x="260662" y="343430"/>
                    <a:pt x="233756" y="352399"/>
                  </a:cubicBezTo>
                  <a:cubicBezTo>
                    <a:pt x="206849" y="361368"/>
                    <a:pt x="179378" y="365888"/>
                    <a:pt x="151270" y="365888"/>
                  </a:cubicBezTo>
                  <a:cubicBezTo>
                    <a:pt x="133756" y="365888"/>
                    <a:pt x="116313" y="363840"/>
                    <a:pt x="98799" y="359673"/>
                  </a:cubicBezTo>
                  <a:cubicBezTo>
                    <a:pt x="81285" y="355577"/>
                    <a:pt x="65536" y="348868"/>
                    <a:pt x="51483" y="339687"/>
                  </a:cubicBezTo>
                  <a:cubicBezTo>
                    <a:pt x="37429" y="330507"/>
                    <a:pt x="26059" y="318431"/>
                    <a:pt x="17302" y="303459"/>
                  </a:cubicBezTo>
                  <a:cubicBezTo>
                    <a:pt x="8545" y="288487"/>
                    <a:pt x="4167" y="270196"/>
                    <a:pt x="4167" y="248586"/>
                  </a:cubicBezTo>
                  <a:cubicBezTo>
                    <a:pt x="4167" y="231990"/>
                    <a:pt x="7345" y="217725"/>
                    <a:pt x="13842" y="205790"/>
                  </a:cubicBezTo>
                  <a:cubicBezTo>
                    <a:pt x="20268" y="193784"/>
                    <a:pt x="28813" y="183685"/>
                    <a:pt x="39406" y="175423"/>
                  </a:cubicBezTo>
                  <a:cubicBezTo>
                    <a:pt x="50000" y="167160"/>
                    <a:pt x="61864" y="160522"/>
                    <a:pt x="74929" y="155437"/>
                  </a:cubicBezTo>
                  <a:cubicBezTo>
                    <a:pt x="88064" y="150423"/>
                    <a:pt x="101059" y="146468"/>
                    <a:pt x="113912" y="143714"/>
                  </a:cubicBezTo>
                  <a:cubicBezTo>
                    <a:pt x="136016" y="138700"/>
                    <a:pt x="151976" y="134039"/>
                    <a:pt x="161864" y="129943"/>
                  </a:cubicBezTo>
                  <a:cubicBezTo>
                    <a:pt x="171751" y="125776"/>
                    <a:pt x="176694" y="118926"/>
                    <a:pt x="176694" y="109251"/>
                  </a:cubicBezTo>
                  <a:cubicBezTo>
                    <a:pt x="176694" y="99576"/>
                    <a:pt x="172245" y="92019"/>
                    <a:pt x="163205" y="87853"/>
                  </a:cubicBezTo>
                  <a:cubicBezTo>
                    <a:pt x="154236" y="83686"/>
                    <a:pt x="144491" y="81638"/>
                    <a:pt x="133898" y="81638"/>
                  </a:cubicBezTo>
                  <a:cubicBezTo>
                    <a:pt x="120056" y="81638"/>
                    <a:pt x="106991" y="84604"/>
                    <a:pt x="94562" y="90607"/>
                  </a:cubicBezTo>
                  <a:cubicBezTo>
                    <a:pt x="82132" y="96610"/>
                    <a:pt x="71327" y="103954"/>
                    <a:pt x="62146" y="112711"/>
                  </a:cubicBezTo>
                  <a:lnTo>
                    <a:pt x="0" y="48517"/>
                  </a:lnTo>
                  <a:close/>
                </a:path>
              </a:pathLst>
            </a:custGeom>
            <a:solidFill>
              <a:srgbClr val="ED1C2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6B807F0-C5E7-29AD-97BE-AAD42648594F}"/>
                </a:ext>
              </a:extLst>
            </p:cNvPr>
            <p:cNvSpPr/>
            <p:nvPr/>
          </p:nvSpPr>
          <p:spPr>
            <a:xfrm>
              <a:off x="7563350" y="5557521"/>
              <a:ext cx="1061306" cy="1256001"/>
            </a:xfrm>
            <a:custGeom>
              <a:avLst/>
              <a:gdLst>
                <a:gd name="connsiteX0" fmla="*/ 818640 w 1061306"/>
                <a:gd name="connsiteY0" fmla="*/ 1105220 h 1256001"/>
                <a:gd name="connsiteX1" fmla="*/ 680363 w 1061306"/>
                <a:gd name="connsiteY1" fmla="*/ 1242578 h 1256001"/>
                <a:gd name="connsiteX2" fmla="*/ 491311 w 1061306"/>
                <a:gd name="connsiteY2" fmla="*/ 1195121 h 1256001"/>
                <a:gd name="connsiteX3" fmla="*/ 379942 w 1061306"/>
                <a:gd name="connsiteY3" fmla="*/ 1001972 h 1256001"/>
                <a:gd name="connsiteX4" fmla="*/ 393360 w 1061306"/>
                <a:gd name="connsiteY4" fmla="*/ 635802 h 1256001"/>
                <a:gd name="connsiteX5" fmla="*/ 718640 w 1061306"/>
                <a:gd name="connsiteY5" fmla="*/ 319914 h 1256001"/>
                <a:gd name="connsiteX6" fmla="*/ 974218 w 1061306"/>
                <a:gd name="connsiteY6" fmla="*/ 0 h 1256001"/>
                <a:gd name="connsiteX7" fmla="*/ 1004373 w 1061306"/>
                <a:gd name="connsiteY7" fmla="*/ 48305 h 1256001"/>
                <a:gd name="connsiteX8" fmla="*/ 997240 w 1061306"/>
                <a:gd name="connsiteY8" fmla="*/ 326834 h 1256001"/>
                <a:gd name="connsiteX9" fmla="*/ 738132 w 1061306"/>
                <a:gd name="connsiteY9" fmla="*/ 429235 h 1256001"/>
                <a:gd name="connsiteX10" fmla="*/ 743499 w 1061306"/>
                <a:gd name="connsiteY10" fmla="*/ 432272 h 1256001"/>
                <a:gd name="connsiteX11" fmla="*/ 956421 w 1061306"/>
                <a:gd name="connsiteY11" fmla="*/ 430224 h 1256001"/>
                <a:gd name="connsiteX12" fmla="*/ 1053314 w 1061306"/>
                <a:gd name="connsiteY12" fmla="*/ 309179 h 1256001"/>
                <a:gd name="connsiteX13" fmla="*/ 1056703 w 1061306"/>
                <a:gd name="connsiteY13" fmla="*/ 325281 h 1256001"/>
                <a:gd name="connsiteX14" fmla="*/ 936577 w 1061306"/>
                <a:gd name="connsiteY14" fmla="*/ 567299 h 1256001"/>
                <a:gd name="connsiteX15" fmla="*/ 659319 w 1061306"/>
                <a:gd name="connsiteY15" fmla="*/ 507413 h 1256001"/>
                <a:gd name="connsiteX16" fmla="*/ 816239 w 1061306"/>
                <a:gd name="connsiteY16" fmla="*/ 656988 h 1256001"/>
                <a:gd name="connsiteX17" fmla="*/ 1030503 w 1061306"/>
                <a:gd name="connsiteY17" fmla="*/ 580505 h 1256001"/>
                <a:gd name="connsiteX18" fmla="*/ 1030503 w 1061306"/>
                <a:gd name="connsiteY18" fmla="*/ 603669 h 1256001"/>
                <a:gd name="connsiteX19" fmla="*/ 913837 w 1061306"/>
                <a:gd name="connsiteY19" fmla="*/ 803880 h 1256001"/>
                <a:gd name="connsiteX20" fmla="*/ 695547 w 1061306"/>
                <a:gd name="connsiteY20" fmla="*/ 780434 h 1256001"/>
                <a:gd name="connsiteX21" fmla="*/ 577822 w 1061306"/>
                <a:gd name="connsiteY21" fmla="*/ 606706 h 1256001"/>
                <a:gd name="connsiteX22" fmla="*/ 576833 w 1061306"/>
                <a:gd name="connsiteY22" fmla="*/ 627822 h 1256001"/>
                <a:gd name="connsiteX23" fmla="*/ 701550 w 1061306"/>
                <a:gd name="connsiteY23" fmla="*/ 857834 h 1256001"/>
                <a:gd name="connsiteX24" fmla="*/ 969133 w 1061306"/>
                <a:gd name="connsiteY24" fmla="*/ 899077 h 1256001"/>
                <a:gd name="connsiteX25" fmla="*/ 959105 w 1061306"/>
                <a:gd name="connsiteY25" fmla="*/ 915179 h 1256001"/>
                <a:gd name="connsiteX26" fmla="*/ 669347 w 1061306"/>
                <a:gd name="connsiteY26" fmla="*/ 1015743 h 1256001"/>
                <a:gd name="connsiteX27" fmla="*/ 484884 w 1061306"/>
                <a:gd name="connsiteY27" fmla="*/ 758188 h 1256001"/>
                <a:gd name="connsiteX28" fmla="*/ 538203 w 1061306"/>
                <a:gd name="connsiteY28" fmla="*/ 1005997 h 1256001"/>
                <a:gd name="connsiteX29" fmla="*/ 818569 w 1061306"/>
                <a:gd name="connsiteY29" fmla="*/ 1105291 h 1256001"/>
                <a:gd name="connsiteX30" fmla="*/ 490252 w 1061306"/>
                <a:gd name="connsiteY30" fmla="*/ 1254372 h 1256001"/>
                <a:gd name="connsiteX31" fmla="*/ 333261 w 1061306"/>
                <a:gd name="connsiteY31" fmla="*/ 806634 h 1256001"/>
                <a:gd name="connsiteX32" fmla="*/ 0 w 1061306"/>
                <a:gd name="connsiteY32" fmla="*/ 1254372 h 1256001"/>
                <a:gd name="connsiteX33" fmla="*/ 309885 w 1061306"/>
                <a:gd name="connsiteY33" fmla="*/ 1093497 h 1256001"/>
                <a:gd name="connsiteX34" fmla="*/ 490252 w 1061306"/>
                <a:gd name="connsiteY34" fmla="*/ 1254372 h 125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61306" h="1256001">
                  <a:moveTo>
                    <a:pt x="818640" y="1105220"/>
                  </a:moveTo>
                  <a:cubicBezTo>
                    <a:pt x="799854" y="1171886"/>
                    <a:pt x="747171" y="1224217"/>
                    <a:pt x="680363" y="1242578"/>
                  </a:cubicBezTo>
                  <a:cubicBezTo>
                    <a:pt x="613556" y="1260940"/>
                    <a:pt x="541523" y="1242861"/>
                    <a:pt x="491311" y="1195121"/>
                  </a:cubicBezTo>
                  <a:cubicBezTo>
                    <a:pt x="436368" y="1142932"/>
                    <a:pt x="397597" y="1075701"/>
                    <a:pt x="379942" y="1001972"/>
                  </a:cubicBezTo>
                  <a:cubicBezTo>
                    <a:pt x="350987" y="881139"/>
                    <a:pt x="355648" y="754163"/>
                    <a:pt x="393360" y="635802"/>
                  </a:cubicBezTo>
                  <a:cubicBezTo>
                    <a:pt x="441947" y="483119"/>
                    <a:pt x="564616" y="364052"/>
                    <a:pt x="718640" y="319914"/>
                  </a:cubicBezTo>
                  <a:cubicBezTo>
                    <a:pt x="862919" y="278600"/>
                    <a:pt x="965743" y="149787"/>
                    <a:pt x="974218" y="0"/>
                  </a:cubicBezTo>
                  <a:lnTo>
                    <a:pt x="1004373" y="48305"/>
                  </a:lnTo>
                  <a:cubicBezTo>
                    <a:pt x="1057904" y="133968"/>
                    <a:pt x="1055079" y="243996"/>
                    <a:pt x="997240" y="326834"/>
                  </a:cubicBezTo>
                  <a:cubicBezTo>
                    <a:pt x="939331" y="409673"/>
                    <a:pt x="837001" y="450068"/>
                    <a:pt x="738132" y="429235"/>
                  </a:cubicBezTo>
                  <a:lnTo>
                    <a:pt x="743499" y="432272"/>
                  </a:lnTo>
                  <a:cubicBezTo>
                    <a:pt x="809600" y="469418"/>
                    <a:pt x="891026" y="468712"/>
                    <a:pt x="956421" y="430224"/>
                  </a:cubicBezTo>
                  <a:cubicBezTo>
                    <a:pt x="1002396" y="403246"/>
                    <a:pt x="1037071" y="359956"/>
                    <a:pt x="1053314" y="309179"/>
                  </a:cubicBezTo>
                  <a:lnTo>
                    <a:pt x="1056703" y="325281"/>
                  </a:lnTo>
                  <a:cubicBezTo>
                    <a:pt x="1077254" y="423797"/>
                    <a:pt x="1027537" y="524079"/>
                    <a:pt x="936577" y="567299"/>
                  </a:cubicBezTo>
                  <a:cubicBezTo>
                    <a:pt x="845687" y="610519"/>
                    <a:pt x="705929" y="576833"/>
                    <a:pt x="659319" y="507413"/>
                  </a:cubicBezTo>
                  <a:cubicBezTo>
                    <a:pt x="659319" y="507413"/>
                    <a:pt x="693570" y="629446"/>
                    <a:pt x="816239" y="656988"/>
                  </a:cubicBezTo>
                  <a:cubicBezTo>
                    <a:pt x="889331" y="673372"/>
                    <a:pt x="991308" y="650985"/>
                    <a:pt x="1030503" y="580505"/>
                  </a:cubicBezTo>
                  <a:lnTo>
                    <a:pt x="1030503" y="603669"/>
                  </a:lnTo>
                  <a:cubicBezTo>
                    <a:pt x="1027466" y="699219"/>
                    <a:pt x="978314" y="777326"/>
                    <a:pt x="913837" y="803880"/>
                  </a:cubicBezTo>
                  <a:cubicBezTo>
                    <a:pt x="849360" y="830433"/>
                    <a:pt x="753739" y="818710"/>
                    <a:pt x="695547" y="780434"/>
                  </a:cubicBezTo>
                  <a:cubicBezTo>
                    <a:pt x="621113" y="731493"/>
                    <a:pt x="585590" y="669770"/>
                    <a:pt x="577822" y="606706"/>
                  </a:cubicBezTo>
                  <a:lnTo>
                    <a:pt x="576833" y="627822"/>
                  </a:lnTo>
                  <a:cubicBezTo>
                    <a:pt x="572454" y="719346"/>
                    <a:pt x="625138" y="803527"/>
                    <a:pt x="701550" y="857834"/>
                  </a:cubicBezTo>
                  <a:cubicBezTo>
                    <a:pt x="776267" y="910942"/>
                    <a:pt x="881351" y="925419"/>
                    <a:pt x="969133" y="899077"/>
                  </a:cubicBezTo>
                  <a:lnTo>
                    <a:pt x="959105" y="915179"/>
                  </a:lnTo>
                  <a:cubicBezTo>
                    <a:pt x="900772" y="1008540"/>
                    <a:pt x="774148" y="1049429"/>
                    <a:pt x="669347" y="1015743"/>
                  </a:cubicBezTo>
                  <a:cubicBezTo>
                    <a:pt x="564545" y="982128"/>
                    <a:pt x="474150" y="884317"/>
                    <a:pt x="484884" y="758188"/>
                  </a:cubicBezTo>
                  <a:cubicBezTo>
                    <a:pt x="478317" y="834953"/>
                    <a:pt x="488910" y="929868"/>
                    <a:pt x="538203" y="1005997"/>
                  </a:cubicBezTo>
                  <a:cubicBezTo>
                    <a:pt x="599291" y="1100347"/>
                    <a:pt x="713555" y="1145262"/>
                    <a:pt x="818569" y="1105291"/>
                  </a:cubicBezTo>
                  <a:moveTo>
                    <a:pt x="490252" y="1254372"/>
                  </a:moveTo>
                  <a:cubicBezTo>
                    <a:pt x="364546" y="1142437"/>
                    <a:pt x="304942" y="972523"/>
                    <a:pt x="333261" y="806634"/>
                  </a:cubicBezTo>
                  <a:cubicBezTo>
                    <a:pt x="300210" y="1000348"/>
                    <a:pt x="230295" y="1184033"/>
                    <a:pt x="0" y="1254372"/>
                  </a:cubicBezTo>
                  <a:cubicBezTo>
                    <a:pt x="177400" y="1263482"/>
                    <a:pt x="281708" y="1237635"/>
                    <a:pt x="309885" y="1093497"/>
                  </a:cubicBezTo>
                  <a:cubicBezTo>
                    <a:pt x="307837" y="1196745"/>
                    <a:pt x="372244" y="1265177"/>
                    <a:pt x="490252" y="1254372"/>
                  </a:cubicBezTo>
                </a:path>
              </a:pathLst>
            </a:custGeom>
            <a:solidFill>
              <a:srgbClr val="E2E3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36A08E3-3888-8688-5140-1691B8B4FF89}"/>
                </a:ext>
              </a:extLst>
            </p:cNvPr>
            <p:cNvSpPr/>
            <p:nvPr/>
          </p:nvSpPr>
          <p:spPr>
            <a:xfrm>
              <a:off x="5734193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FAA4065-9E29-762A-1B90-41007248F87E}"/>
                </a:ext>
              </a:extLst>
            </p:cNvPr>
            <p:cNvSpPr/>
            <p:nvPr/>
          </p:nvSpPr>
          <p:spPr>
            <a:xfrm>
              <a:off x="5817102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764409-9CBB-DB80-81C0-91E62D0808D6}"/>
                </a:ext>
              </a:extLst>
            </p:cNvPr>
            <p:cNvSpPr/>
            <p:nvPr/>
          </p:nvSpPr>
          <p:spPr>
            <a:xfrm>
              <a:off x="5936734" y="6949887"/>
              <a:ext cx="75635" cy="85451"/>
            </a:xfrm>
            <a:custGeom>
              <a:avLst/>
              <a:gdLst>
                <a:gd name="connsiteX0" fmla="*/ 54449 w 75635"/>
                <a:gd name="connsiteY0" fmla="*/ 85451 h 85451"/>
                <a:gd name="connsiteX1" fmla="*/ 37994 w 75635"/>
                <a:gd name="connsiteY1" fmla="*/ 61652 h 85451"/>
                <a:gd name="connsiteX2" fmla="*/ 19774 w 75635"/>
                <a:gd name="connsiteY2" fmla="*/ 61652 h 85451"/>
                <a:gd name="connsiteX3" fmla="*/ 19774 w 75635"/>
                <a:gd name="connsiteY3" fmla="*/ 85451 h 85451"/>
                <a:gd name="connsiteX4" fmla="*/ 0 w 75635"/>
                <a:gd name="connsiteY4" fmla="*/ 85451 h 85451"/>
                <a:gd name="connsiteX5" fmla="*/ 0 w 75635"/>
                <a:gd name="connsiteY5" fmla="*/ 0 h 85451"/>
                <a:gd name="connsiteX6" fmla="*/ 37005 w 75635"/>
                <a:gd name="connsiteY6" fmla="*/ 0 h 85451"/>
                <a:gd name="connsiteX7" fmla="*/ 74082 w 75635"/>
                <a:gd name="connsiteY7" fmla="*/ 31003 h 85451"/>
                <a:gd name="connsiteX8" fmla="*/ 56497 w 75635"/>
                <a:gd name="connsiteY8" fmla="*/ 57980 h 85451"/>
                <a:gd name="connsiteX9" fmla="*/ 75635 w 75635"/>
                <a:gd name="connsiteY9" fmla="*/ 85451 h 85451"/>
                <a:gd name="connsiteX10" fmla="*/ 54378 w 75635"/>
                <a:gd name="connsiteY10" fmla="*/ 85451 h 85451"/>
                <a:gd name="connsiteX11" fmla="*/ 35875 w 75635"/>
                <a:gd name="connsiteY11" fmla="*/ 16172 h 85451"/>
                <a:gd name="connsiteX12" fmla="*/ 19774 w 75635"/>
                <a:gd name="connsiteY12" fmla="*/ 16172 h 85451"/>
                <a:gd name="connsiteX13" fmla="*/ 19774 w 75635"/>
                <a:gd name="connsiteY13" fmla="*/ 45974 h 85451"/>
                <a:gd name="connsiteX14" fmla="*/ 35875 w 75635"/>
                <a:gd name="connsiteY14" fmla="*/ 45974 h 85451"/>
                <a:gd name="connsiteX15" fmla="*/ 54025 w 75635"/>
                <a:gd name="connsiteY15" fmla="*/ 31073 h 85451"/>
                <a:gd name="connsiteX16" fmla="*/ 35875 w 75635"/>
                <a:gd name="connsiteY16" fmla="*/ 1617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635" h="85451">
                  <a:moveTo>
                    <a:pt x="54449" y="85451"/>
                  </a:moveTo>
                  <a:lnTo>
                    <a:pt x="37994" y="61652"/>
                  </a:lnTo>
                  <a:lnTo>
                    <a:pt x="19774" y="61652"/>
                  </a:lnTo>
                  <a:lnTo>
                    <a:pt x="19774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7005" y="0"/>
                  </a:lnTo>
                  <a:cubicBezTo>
                    <a:pt x="59816" y="0"/>
                    <a:pt x="74082" y="11864"/>
                    <a:pt x="74082" y="31003"/>
                  </a:cubicBezTo>
                  <a:cubicBezTo>
                    <a:pt x="74082" y="43785"/>
                    <a:pt x="67584" y="53178"/>
                    <a:pt x="56497" y="57980"/>
                  </a:cubicBezTo>
                  <a:lnTo>
                    <a:pt x="75635" y="85451"/>
                  </a:lnTo>
                  <a:lnTo>
                    <a:pt x="54378" y="85451"/>
                  </a:lnTo>
                  <a:close/>
                  <a:moveTo>
                    <a:pt x="35875" y="16172"/>
                  </a:moveTo>
                  <a:lnTo>
                    <a:pt x="19774" y="16172"/>
                  </a:lnTo>
                  <a:lnTo>
                    <a:pt x="19774" y="45974"/>
                  </a:lnTo>
                  <a:lnTo>
                    <a:pt x="35875" y="45974"/>
                  </a:lnTo>
                  <a:cubicBezTo>
                    <a:pt x="47952" y="45974"/>
                    <a:pt x="54025" y="40395"/>
                    <a:pt x="54025" y="31073"/>
                  </a:cubicBezTo>
                  <a:cubicBezTo>
                    <a:pt x="54025" y="21751"/>
                    <a:pt x="47952" y="16172"/>
                    <a:pt x="35875" y="16172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B0CAA1B-58B3-AC38-4CF2-7EA6D837EC4D}"/>
                </a:ext>
              </a:extLst>
            </p:cNvPr>
            <p:cNvSpPr/>
            <p:nvPr/>
          </p:nvSpPr>
          <p:spPr>
            <a:xfrm>
              <a:off x="6026423" y="6949887"/>
              <a:ext cx="66171" cy="85451"/>
            </a:xfrm>
            <a:custGeom>
              <a:avLst/>
              <a:gdLst>
                <a:gd name="connsiteX0" fmla="*/ 66172 w 66171"/>
                <a:gd name="connsiteY0" fmla="*/ 69562 h 85451"/>
                <a:gd name="connsiteX1" fmla="*/ 66172 w 66171"/>
                <a:gd name="connsiteY1" fmla="*/ 85451 h 85451"/>
                <a:gd name="connsiteX2" fmla="*/ 0 w 66171"/>
                <a:gd name="connsiteY2" fmla="*/ 85451 h 85451"/>
                <a:gd name="connsiteX3" fmla="*/ 0 w 66171"/>
                <a:gd name="connsiteY3" fmla="*/ 0 h 85451"/>
                <a:gd name="connsiteX4" fmla="*/ 64548 w 66171"/>
                <a:gd name="connsiteY4" fmla="*/ 0 h 85451"/>
                <a:gd name="connsiteX5" fmla="*/ 64548 w 66171"/>
                <a:gd name="connsiteY5" fmla="*/ 15890 h 85451"/>
                <a:gd name="connsiteX6" fmla="*/ 19633 w 66171"/>
                <a:gd name="connsiteY6" fmla="*/ 15890 h 85451"/>
                <a:gd name="connsiteX7" fmla="*/ 19633 w 66171"/>
                <a:gd name="connsiteY7" fmla="*/ 34463 h 85451"/>
                <a:gd name="connsiteX8" fmla="*/ 59322 w 66171"/>
                <a:gd name="connsiteY8" fmla="*/ 34463 h 85451"/>
                <a:gd name="connsiteX9" fmla="*/ 59322 w 66171"/>
                <a:gd name="connsiteY9" fmla="*/ 49858 h 85451"/>
                <a:gd name="connsiteX10" fmla="*/ 19633 w 66171"/>
                <a:gd name="connsiteY10" fmla="*/ 49858 h 85451"/>
                <a:gd name="connsiteX11" fmla="*/ 19633 w 66171"/>
                <a:gd name="connsiteY11" fmla="*/ 69632 h 85451"/>
                <a:gd name="connsiteX12" fmla="*/ 66101 w 66171"/>
                <a:gd name="connsiteY12" fmla="*/ 6963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71" h="85451">
                  <a:moveTo>
                    <a:pt x="66172" y="69562"/>
                  </a:moveTo>
                  <a:lnTo>
                    <a:pt x="66172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4548" y="0"/>
                  </a:lnTo>
                  <a:lnTo>
                    <a:pt x="64548" y="15890"/>
                  </a:lnTo>
                  <a:lnTo>
                    <a:pt x="19633" y="15890"/>
                  </a:lnTo>
                  <a:lnTo>
                    <a:pt x="19633" y="34463"/>
                  </a:lnTo>
                  <a:lnTo>
                    <a:pt x="59322" y="34463"/>
                  </a:lnTo>
                  <a:lnTo>
                    <a:pt x="59322" y="49858"/>
                  </a:lnTo>
                  <a:lnTo>
                    <a:pt x="19633" y="49858"/>
                  </a:lnTo>
                  <a:lnTo>
                    <a:pt x="19633" y="69632"/>
                  </a:lnTo>
                  <a:lnTo>
                    <a:pt x="66101" y="69632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19AB32F-DF76-2728-5AB1-F39BF76234DE}"/>
                </a:ext>
              </a:extLst>
            </p:cNvPr>
            <p:cNvSpPr/>
            <p:nvPr/>
          </p:nvSpPr>
          <p:spPr>
            <a:xfrm>
              <a:off x="6102835" y="6948404"/>
              <a:ext cx="82697" cy="88417"/>
            </a:xfrm>
            <a:custGeom>
              <a:avLst/>
              <a:gdLst>
                <a:gd name="connsiteX0" fmla="*/ 63065 w 82697"/>
                <a:gd name="connsiteY0" fmla="*/ 42867 h 88417"/>
                <a:gd name="connsiteX1" fmla="*/ 81144 w 82697"/>
                <a:gd name="connsiteY1" fmla="*/ 42867 h 88417"/>
                <a:gd name="connsiteX2" fmla="*/ 81144 w 82697"/>
                <a:gd name="connsiteY2" fmla="*/ 77542 h 88417"/>
                <a:gd name="connsiteX3" fmla="*/ 46610 w 82697"/>
                <a:gd name="connsiteY3" fmla="*/ 88418 h 88417"/>
                <a:gd name="connsiteX4" fmla="*/ 0 w 82697"/>
                <a:gd name="connsiteY4" fmla="*/ 44209 h 88417"/>
                <a:gd name="connsiteX5" fmla="*/ 46963 w 82697"/>
                <a:gd name="connsiteY5" fmla="*/ 0 h 88417"/>
                <a:gd name="connsiteX6" fmla="*/ 82697 w 82697"/>
                <a:gd name="connsiteY6" fmla="*/ 14760 h 88417"/>
                <a:gd name="connsiteX7" fmla="*/ 69985 w 82697"/>
                <a:gd name="connsiteY7" fmla="*/ 26483 h 88417"/>
                <a:gd name="connsiteX8" fmla="*/ 47881 w 82697"/>
                <a:gd name="connsiteY8" fmla="*/ 16878 h 88417"/>
                <a:gd name="connsiteX9" fmla="*/ 19915 w 82697"/>
                <a:gd name="connsiteY9" fmla="*/ 44209 h 88417"/>
                <a:gd name="connsiteX10" fmla="*/ 47599 w 82697"/>
                <a:gd name="connsiteY10" fmla="*/ 71539 h 88417"/>
                <a:gd name="connsiteX11" fmla="*/ 62994 w 82697"/>
                <a:gd name="connsiteY11" fmla="*/ 67867 h 88417"/>
                <a:gd name="connsiteX12" fmla="*/ 62994 w 82697"/>
                <a:gd name="connsiteY12" fmla="*/ 42867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697" h="88417">
                  <a:moveTo>
                    <a:pt x="63065" y="42867"/>
                  </a:moveTo>
                  <a:lnTo>
                    <a:pt x="81144" y="42867"/>
                  </a:lnTo>
                  <a:lnTo>
                    <a:pt x="81144" y="77542"/>
                  </a:lnTo>
                  <a:cubicBezTo>
                    <a:pt x="71751" y="84604"/>
                    <a:pt x="58827" y="88418"/>
                    <a:pt x="46610" y="88418"/>
                  </a:cubicBezTo>
                  <a:cubicBezTo>
                    <a:pt x="19774" y="88418"/>
                    <a:pt x="0" y="69986"/>
                    <a:pt x="0" y="44209"/>
                  </a:cubicBezTo>
                  <a:cubicBezTo>
                    <a:pt x="0" y="18432"/>
                    <a:pt x="19774" y="0"/>
                    <a:pt x="46963" y="0"/>
                  </a:cubicBezTo>
                  <a:cubicBezTo>
                    <a:pt x="61935" y="0"/>
                    <a:pt x="74435" y="5155"/>
                    <a:pt x="82697" y="14760"/>
                  </a:cubicBezTo>
                  <a:lnTo>
                    <a:pt x="69985" y="26483"/>
                  </a:lnTo>
                  <a:cubicBezTo>
                    <a:pt x="63771" y="19915"/>
                    <a:pt x="56568" y="16878"/>
                    <a:pt x="47881" y="16878"/>
                  </a:cubicBezTo>
                  <a:cubicBezTo>
                    <a:pt x="31285" y="16878"/>
                    <a:pt x="19915" y="27966"/>
                    <a:pt x="19915" y="44209"/>
                  </a:cubicBezTo>
                  <a:cubicBezTo>
                    <a:pt x="19915" y="60452"/>
                    <a:pt x="31285" y="71539"/>
                    <a:pt x="47599" y="71539"/>
                  </a:cubicBezTo>
                  <a:cubicBezTo>
                    <a:pt x="52966" y="71539"/>
                    <a:pt x="57980" y="70551"/>
                    <a:pt x="62994" y="67867"/>
                  </a:cubicBezTo>
                  <a:lnTo>
                    <a:pt x="62994" y="42867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A17D8D-4422-5F16-2B6D-3C07729277DC}"/>
                </a:ext>
              </a:extLst>
            </p:cNvPr>
            <p:cNvSpPr/>
            <p:nvPr/>
          </p:nvSpPr>
          <p:spPr>
            <a:xfrm>
              <a:off x="6202270" y="6949957"/>
              <a:ext cx="19773" cy="85451"/>
            </a:xfrm>
            <a:custGeom>
              <a:avLst/>
              <a:gdLst>
                <a:gd name="connsiteX0" fmla="*/ 0 w 19773"/>
                <a:gd name="connsiteY0" fmla="*/ 0 h 85451"/>
                <a:gd name="connsiteX1" fmla="*/ 19774 w 19773"/>
                <a:gd name="connsiteY1" fmla="*/ 0 h 85451"/>
                <a:gd name="connsiteX2" fmla="*/ 19774 w 19773"/>
                <a:gd name="connsiteY2" fmla="*/ 85452 h 85451"/>
                <a:gd name="connsiteX3" fmla="*/ 0 w 19773"/>
                <a:gd name="connsiteY3" fmla="*/ 85452 h 85451"/>
                <a:gd name="connsiteX4" fmla="*/ 0 w 19773"/>
                <a:gd name="connsiteY4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3" h="85451">
                  <a:moveTo>
                    <a:pt x="0" y="0"/>
                  </a:moveTo>
                  <a:lnTo>
                    <a:pt x="19774" y="0"/>
                  </a:lnTo>
                  <a:lnTo>
                    <a:pt x="19774" y="85452"/>
                  </a:lnTo>
                  <a:lnTo>
                    <a:pt x="0" y="85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BCF34C-4B62-CC37-D906-3E01852863F6}"/>
                </a:ext>
              </a:extLst>
            </p:cNvPr>
            <p:cNvSpPr/>
            <p:nvPr/>
          </p:nvSpPr>
          <p:spPr>
            <a:xfrm>
              <a:off x="6236945" y="6948404"/>
              <a:ext cx="93502" cy="88417"/>
            </a:xfrm>
            <a:custGeom>
              <a:avLst/>
              <a:gdLst>
                <a:gd name="connsiteX0" fmla="*/ 0 w 93502"/>
                <a:gd name="connsiteY0" fmla="*/ 44209 h 88417"/>
                <a:gd name="connsiteX1" fmla="*/ 46751 w 93502"/>
                <a:gd name="connsiteY1" fmla="*/ 0 h 88417"/>
                <a:gd name="connsiteX2" fmla="*/ 93502 w 93502"/>
                <a:gd name="connsiteY2" fmla="*/ 44209 h 88417"/>
                <a:gd name="connsiteX3" fmla="*/ 46751 w 93502"/>
                <a:gd name="connsiteY3" fmla="*/ 88418 h 88417"/>
                <a:gd name="connsiteX4" fmla="*/ 0 w 93502"/>
                <a:gd name="connsiteY4" fmla="*/ 44209 h 88417"/>
                <a:gd name="connsiteX5" fmla="*/ 73446 w 93502"/>
                <a:gd name="connsiteY5" fmla="*/ 44209 h 88417"/>
                <a:gd name="connsiteX6" fmla="*/ 46751 w 93502"/>
                <a:gd name="connsiteY6" fmla="*/ 16878 h 88417"/>
                <a:gd name="connsiteX7" fmla="*/ 20056 w 93502"/>
                <a:gd name="connsiteY7" fmla="*/ 44209 h 88417"/>
                <a:gd name="connsiteX8" fmla="*/ 46751 w 93502"/>
                <a:gd name="connsiteY8" fmla="*/ 71539 h 88417"/>
                <a:gd name="connsiteX9" fmla="*/ 73446 w 93502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502" h="88417">
                  <a:moveTo>
                    <a:pt x="0" y="44209"/>
                  </a:moveTo>
                  <a:cubicBezTo>
                    <a:pt x="0" y="18856"/>
                    <a:pt x="19774" y="0"/>
                    <a:pt x="46751" y="0"/>
                  </a:cubicBezTo>
                  <a:cubicBezTo>
                    <a:pt x="73728" y="0"/>
                    <a:pt x="93502" y="18644"/>
                    <a:pt x="93502" y="44209"/>
                  </a:cubicBezTo>
                  <a:cubicBezTo>
                    <a:pt x="93502" y="69774"/>
                    <a:pt x="73587" y="88418"/>
                    <a:pt x="46751" y="88418"/>
                  </a:cubicBezTo>
                  <a:cubicBezTo>
                    <a:pt x="19915" y="88418"/>
                    <a:pt x="0" y="69632"/>
                    <a:pt x="0" y="44209"/>
                  </a:cubicBezTo>
                  <a:close/>
                  <a:moveTo>
                    <a:pt x="73446" y="44209"/>
                  </a:moveTo>
                  <a:cubicBezTo>
                    <a:pt x="73446" y="27966"/>
                    <a:pt x="62005" y="16878"/>
                    <a:pt x="46751" y="16878"/>
                  </a:cubicBezTo>
                  <a:cubicBezTo>
                    <a:pt x="31497" y="16878"/>
                    <a:pt x="20056" y="27966"/>
                    <a:pt x="20056" y="44209"/>
                  </a:cubicBezTo>
                  <a:cubicBezTo>
                    <a:pt x="20056" y="60452"/>
                    <a:pt x="31497" y="71539"/>
                    <a:pt x="46751" y="71539"/>
                  </a:cubicBezTo>
                  <a:cubicBezTo>
                    <a:pt x="62005" y="71539"/>
                    <a:pt x="73446" y="60452"/>
                    <a:pt x="73446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1B88E5-A3C9-4990-936B-7724684DCFB2}"/>
                </a:ext>
              </a:extLst>
            </p:cNvPr>
            <p:cNvSpPr/>
            <p:nvPr/>
          </p:nvSpPr>
          <p:spPr>
            <a:xfrm>
              <a:off x="6345348" y="6949957"/>
              <a:ext cx="78389" cy="85451"/>
            </a:xfrm>
            <a:custGeom>
              <a:avLst/>
              <a:gdLst>
                <a:gd name="connsiteX0" fmla="*/ 78319 w 78389"/>
                <a:gd name="connsiteY0" fmla="*/ 0 h 85451"/>
                <a:gd name="connsiteX1" fmla="*/ 78319 w 78389"/>
                <a:gd name="connsiteY1" fmla="*/ 85452 h 85451"/>
                <a:gd name="connsiteX2" fmla="*/ 62076 w 78389"/>
                <a:gd name="connsiteY2" fmla="*/ 85452 h 85451"/>
                <a:gd name="connsiteX3" fmla="*/ 19491 w 78389"/>
                <a:gd name="connsiteY3" fmla="*/ 33616 h 85451"/>
                <a:gd name="connsiteX4" fmla="*/ 19491 w 78389"/>
                <a:gd name="connsiteY4" fmla="*/ 85452 h 85451"/>
                <a:gd name="connsiteX5" fmla="*/ 0 w 78389"/>
                <a:gd name="connsiteY5" fmla="*/ 85452 h 85451"/>
                <a:gd name="connsiteX6" fmla="*/ 0 w 78389"/>
                <a:gd name="connsiteY6" fmla="*/ 0 h 85451"/>
                <a:gd name="connsiteX7" fmla="*/ 16384 w 78389"/>
                <a:gd name="connsiteY7" fmla="*/ 0 h 85451"/>
                <a:gd name="connsiteX8" fmla="*/ 58827 w 78389"/>
                <a:gd name="connsiteY8" fmla="*/ 51836 h 85451"/>
                <a:gd name="connsiteX9" fmla="*/ 58827 w 78389"/>
                <a:gd name="connsiteY9" fmla="*/ 0 h 85451"/>
                <a:gd name="connsiteX10" fmla="*/ 78389 w 78389"/>
                <a:gd name="connsiteY10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89" h="85451">
                  <a:moveTo>
                    <a:pt x="78319" y="0"/>
                  </a:moveTo>
                  <a:lnTo>
                    <a:pt x="78319" y="85452"/>
                  </a:lnTo>
                  <a:lnTo>
                    <a:pt x="62076" y="85452"/>
                  </a:lnTo>
                  <a:lnTo>
                    <a:pt x="19491" y="33616"/>
                  </a:lnTo>
                  <a:lnTo>
                    <a:pt x="19491" y="85452"/>
                  </a:lnTo>
                  <a:lnTo>
                    <a:pt x="0" y="85452"/>
                  </a:lnTo>
                  <a:lnTo>
                    <a:pt x="0" y="0"/>
                  </a:lnTo>
                  <a:lnTo>
                    <a:pt x="16384" y="0"/>
                  </a:lnTo>
                  <a:lnTo>
                    <a:pt x="58827" y="51836"/>
                  </a:lnTo>
                  <a:lnTo>
                    <a:pt x="58827" y="0"/>
                  </a:lnTo>
                  <a:lnTo>
                    <a:pt x="78389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C5ED6D2-69D7-1123-FD8E-23EF1999612C}"/>
                </a:ext>
              </a:extLst>
            </p:cNvPr>
            <p:cNvSpPr/>
            <p:nvPr/>
          </p:nvSpPr>
          <p:spPr>
            <a:xfrm>
              <a:off x="6437226" y="6948404"/>
              <a:ext cx="71044" cy="88347"/>
            </a:xfrm>
            <a:custGeom>
              <a:avLst/>
              <a:gdLst>
                <a:gd name="connsiteX0" fmla="*/ 0 w 71044"/>
                <a:gd name="connsiteY0" fmla="*/ 78531 h 88347"/>
                <a:gd name="connsiteX1" fmla="*/ 6709 w 71044"/>
                <a:gd name="connsiteY1" fmla="*/ 63630 h 88347"/>
                <a:gd name="connsiteX2" fmla="*/ 34887 w 71044"/>
                <a:gd name="connsiteY2" fmla="*/ 72528 h 88347"/>
                <a:gd name="connsiteX3" fmla="*/ 51342 w 71044"/>
                <a:gd name="connsiteY3" fmla="*/ 63347 h 88347"/>
                <a:gd name="connsiteX4" fmla="*/ 1695 w 71044"/>
                <a:gd name="connsiteY4" fmla="*/ 26624 h 88347"/>
                <a:gd name="connsiteX5" fmla="*/ 37712 w 71044"/>
                <a:gd name="connsiteY5" fmla="*/ 0 h 88347"/>
                <a:gd name="connsiteX6" fmla="*/ 67373 w 71044"/>
                <a:gd name="connsiteY6" fmla="*/ 7557 h 88347"/>
                <a:gd name="connsiteX7" fmla="*/ 61299 w 71044"/>
                <a:gd name="connsiteY7" fmla="*/ 22599 h 88347"/>
                <a:gd name="connsiteX8" fmla="*/ 37641 w 71044"/>
                <a:gd name="connsiteY8" fmla="*/ 15890 h 88347"/>
                <a:gd name="connsiteX9" fmla="*/ 21398 w 71044"/>
                <a:gd name="connsiteY9" fmla="*/ 25635 h 88347"/>
                <a:gd name="connsiteX10" fmla="*/ 71045 w 71044"/>
                <a:gd name="connsiteY10" fmla="*/ 61864 h 88347"/>
                <a:gd name="connsiteX11" fmla="*/ 34816 w 71044"/>
                <a:gd name="connsiteY11" fmla="*/ 88347 h 88347"/>
                <a:gd name="connsiteX12" fmla="*/ 0 w 71044"/>
                <a:gd name="connsiteY12" fmla="*/ 78460 h 8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044" h="88347">
                  <a:moveTo>
                    <a:pt x="0" y="78531"/>
                  </a:moveTo>
                  <a:lnTo>
                    <a:pt x="6709" y="63630"/>
                  </a:lnTo>
                  <a:cubicBezTo>
                    <a:pt x="13912" y="68856"/>
                    <a:pt x="24647" y="72528"/>
                    <a:pt x="34887" y="72528"/>
                  </a:cubicBezTo>
                  <a:cubicBezTo>
                    <a:pt x="46610" y="72528"/>
                    <a:pt x="51342" y="68644"/>
                    <a:pt x="51342" y="63347"/>
                  </a:cubicBezTo>
                  <a:cubicBezTo>
                    <a:pt x="51342" y="47387"/>
                    <a:pt x="1695" y="58333"/>
                    <a:pt x="1695" y="26624"/>
                  </a:cubicBezTo>
                  <a:cubicBezTo>
                    <a:pt x="1695" y="12076"/>
                    <a:pt x="13418" y="0"/>
                    <a:pt x="37712" y="0"/>
                  </a:cubicBezTo>
                  <a:cubicBezTo>
                    <a:pt x="48446" y="0"/>
                    <a:pt x="59463" y="2542"/>
                    <a:pt x="67373" y="7557"/>
                  </a:cubicBezTo>
                  <a:lnTo>
                    <a:pt x="61299" y="22599"/>
                  </a:lnTo>
                  <a:cubicBezTo>
                    <a:pt x="53390" y="18079"/>
                    <a:pt x="45197" y="15890"/>
                    <a:pt x="37641" y="15890"/>
                  </a:cubicBezTo>
                  <a:cubicBezTo>
                    <a:pt x="25918" y="15890"/>
                    <a:pt x="21398" y="20268"/>
                    <a:pt x="21398" y="25635"/>
                  </a:cubicBezTo>
                  <a:cubicBezTo>
                    <a:pt x="21398" y="41384"/>
                    <a:pt x="71045" y="30508"/>
                    <a:pt x="71045" y="61864"/>
                  </a:cubicBezTo>
                  <a:cubicBezTo>
                    <a:pt x="71045" y="76130"/>
                    <a:pt x="59181" y="88347"/>
                    <a:pt x="34816" y="88347"/>
                  </a:cubicBezTo>
                  <a:cubicBezTo>
                    <a:pt x="21257" y="88347"/>
                    <a:pt x="7627" y="84322"/>
                    <a:pt x="0" y="78460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2C0BCB-B34A-07FA-8D60-E900B6BC9627}"/>
                </a:ext>
              </a:extLst>
            </p:cNvPr>
            <p:cNvSpPr/>
            <p:nvPr/>
          </p:nvSpPr>
          <p:spPr>
            <a:xfrm>
              <a:off x="6572395" y="6937387"/>
              <a:ext cx="8050" cy="114194"/>
            </a:xfrm>
            <a:custGeom>
              <a:avLst/>
              <a:gdLst>
                <a:gd name="connsiteX0" fmla="*/ 0 w 8050"/>
                <a:gd name="connsiteY0" fmla="*/ 0 h 114194"/>
                <a:gd name="connsiteX1" fmla="*/ 8051 w 8050"/>
                <a:gd name="connsiteY1" fmla="*/ 0 h 114194"/>
                <a:gd name="connsiteX2" fmla="*/ 8051 w 8050"/>
                <a:gd name="connsiteY2" fmla="*/ 114194 h 114194"/>
                <a:gd name="connsiteX3" fmla="*/ 0 w 8050"/>
                <a:gd name="connsiteY3" fmla="*/ 114194 h 114194"/>
                <a:gd name="connsiteX4" fmla="*/ 0 w 8050"/>
                <a:gd name="connsiteY4" fmla="*/ 0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0" h="114194">
                  <a:moveTo>
                    <a:pt x="0" y="0"/>
                  </a:moveTo>
                  <a:lnTo>
                    <a:pt x="8051" y="0"/>
                  </a:lnTo>
                  <a:lnTo>
                    <a:pt x="8051" y="114194"/>
                  </a:lnTo>
                  <a:lnTo>
                    <a:pt x="0" y="114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F3190E-574D-0AF0-EF1D-ACA8F81224F2}"/>
                </a:ext>
              </a:extLst>
            </p:cNvPr>
            <p:cNvSpPr/>
            <p:nvPr/>
          </p:nvSpPr>
          <p:spPr>
            <a:xfrm>
              <a:off x="6640403" y="6949957"/>
              <a:ext cx="82132" cy="85451"/>
            </a:xfrm>
            <a:custGeom>
              <a:avLst/>
              <a:gdLst>
                <a:gd name="connsiteX0" fmla="*/ 0 w 82132"/>
                <a:gd name="connsiteY0" fmla="*/ 0 h 85451"/>
                <a:gd name="connsiteX1" fmla="*/ 36017 w 82132"/>
                <a:gd name="connsiteY1" fmla="*/ 0 h 85451"/>
                <a:gd name="connsiteX2" fmla="*/ 82132 w 82132"/>
                <a:gd name="connsiteY2" fmla="*/ 42726 h 85451"/>
                <a:gd name="connsiteX3" fmla="*/ 36017 w 82132"/>
                <a:gd name="connsiteY3" fmla="*/ 85452 h 85451"/>
                <a:gd name="connsiteX4" fmla="*/ 0 w 82132"/>
                <a:gd name="connsiteY4" fmla="*/ 85452 h 85451"/>
                <a:gd name="connsiteX5" fmla="*/ 0 w 82132"/>
                <a:gd name="connsiteY5" fmla="*/ 0 h 85451"/>
                <a:gd name="connsiteX6" fmla="*/ 35240 w 82132"/>
                <a:gd name="connsiteY6" fmla="*/ 74788 h 85451"/>
                <a:gd name="connsiteX7" fmla="*/ 69915 w 82132"/>
                <a:gd name="connsiteY7" fmla="*/ 42655 h 85451"/>
                <a:gd name="connsiteX8" fmla="*/ 35240 w 82132"/>
                <a:gd name="connsiteY8" fmla="*/ 10593 h 85451"/>
                <a:gd name="connsiteX9" fmla="*/ 12147 w 82132"/>
                <a:gd name="connsiteY9" fmla="*/ 10593 h 85451"/>
                <a:gd name="connsiteX10" fmla="*/ 12147 w 82132"/>
                <a:gd name="connsiteY10" fmla="*/ 74788 h 85451"/>
                <a:gd name="connsiteX11" fmla="*/ 35240 w 82132"/>
                <a:gd name="connsiteY11" fmla="*/ 7478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132" h="85451">
                  <a:moveTo>
                    <a:pt x="0" y="0"/>
                  </a:moveTo>
                  <a:lnTo>
                    <a:pt x="36017" y="0"/>
                  </a:lnTo>
                  <a:cubicBezTo>
                    <a:pt x="63488" y="0"/>
                    <a:pt x="82132" y="17302"/>
                    <a:pt x="82132" y="42726"/>
                  </a:cubicBezTo>
                  <a:cubicBezTo>
                    <a:pt x="82132" y="68149"/>
                    <a:pt x="63488" y="85452"/>
                    <a:pt x="36017" y="85452"/>
                  </a:cubicBezTo>
                  <a:lnTo>
                    <a:pt x="0" y="85452"/>
                  </a:lnTo>
                  <a:lnTo>
                    <a:pt x="0" y="0"/>
                  </a:lnTo>
                  <a:close/>
                  <a:moveTo>
                    <a:pt x="35240" y="74788"/>
                  </a:moveTo>
                  <a:cubicBezTo>
                    <a:pt x="56356" y="74788"/>
                    <a:pt x="69915" y="61864"/>
                    <a:pt x="69915" y="42655"/>
                  </a:cubicBezTo>
                  <a:cubicBezTo>
                    <a:pt x="69915" y="23446"/>
                    <a:pt x="56356" y="10593"/>
                    <a:pt x="35240" y="10593"/>
                  </a:cubicBezTo>
                  <a:lnTo>
                    <a:pt x="12147" y="10593"/>
                  </a:lnTo>
                  <a:lnTo>
                    <a:pt x="12147" y="74788"/>
                  </a:lnTo>
                  <a:lnTo>
                    <a:pt x="35240" y="7478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665458B-6CE9-D270-5A94-ED9482B32460}"/>
                </a:ext>
              </a:extLst>
            </p:cNvPr>
            <p:cNvSpPr/>
            <p:nvPr/>
          </p:nvSpPr>
          <p:spPr>
            <a:xfrm>
              <a:off x="6741320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8 w 62005"/>
                <a:gd name="connsiteY6" fmla="*/ 10593 h 85451"/>
                <a:gd name="connsiteX7" fmla="*/ 12218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8 w 62005"/>
                <a:gd name="connsiteY10" fmla="*/ 47246 h 85451"/>
                <a:gd name="connsiteX11" fmla="*/ 12218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8" y="10593"/>
                  </a:lnTo>
                  <a:lnTo>
                    <a:pt x="12218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8" y="47246"/>
                  </a:lnTo>
                  <a:lnTo>
                    <a:pt x="12218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0EDA803-B258-51C3-A8E3-1646F8EA45DE}"/>
                </a:ext>
              </a:extLst>
            </p:cNvPr>
            <p:cNvSpPr/>
            <p:nvPr/>
          </p:nvSpPr>
          <p:spPr>
            <a:xfrm>
              <a:off x="6815967" y="6948898"/>
              <a:ext cx="77753" cy="87428"/>
            </a:xfrm>
            <a:custGeom>
              <a:avLst/>
              <a:gdLst>
                <a:gd name="connsiteX0" fmla="*/ 0 w 77753"/>
                <a:gd name="connsiteY0" fmla="*/ 43714 h 87428"/>
                <a:gd name="connsiteX1" fmla="*/ 45268 w 77753"/>
                <a:gd name="connsiteY1" fmla="*/ 0 h 87428"/>
                <a:gd name="connsiteX2" fmla="*/ 77754 w 77753"/>
                <a:gd name="connsiteY2" fmla="*/ 13277 h 87428"/>
                <a:gd name="connsiteX3" fmla="*/ 69844 w 77753"/>
                <a:gd name="connsiteY3" fmla="*/ 20974 h 87428"/>
                <a:gd name="connsiteX4" fmla="*/ 45833 w 77753"/>
                <a:gd name="connsiteY4" fmla="*/ 10876 h 87428"/>
                <a:gd name="connsiteX5" fmla="*/ 12288 w 77753"/>
                <a:gd name="connsiteY5" fmla="*/ 43714 h 87428"/>
                <a:gd name="connsiteX6" fmla="*/ 45833 w 77753"/>
                <a:gd name="connsiteY6" fmla="*/ 76553 h 87428"/>
                <a:gd name="connsiteX7" fmla="*/ 69844 w 77753"/>
                <a:gd name="connsiteY7" fmla="*/ 66313 h 87428"/>
                <a:gd name="connsiteX8" fmla="*/ 77754 w 77753"/>
                <a:gd name="connsiteY8" fmla="*/ 74011 h 87428"/>
                <a:gd name="connsiteX9" fmla="*/ 45197 w 77753"/>
                <a:gd name="connsiteY9" fmla="*/ 87429 h 87428"/>
                <a:gd name="connsiteX10" fmla="*/ 71 w 77753"/>
                <a:gd name="connsiteY10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53" h="87428">
                  <a:moveTo>
                    <a:pt x="0" y="43714"/>
                  </a:moveTo>
                  <a:cubicBezTo>
                    <a:pt x="0" y="18432"/>
                    <a:pt x="19280" y="0"/>
                    <a:pt x="45268" y="0"/>
                  </a:cubicBezTo>
                  <a:cubicBezTo>
                    <a:pt x="58474" y="0"/>
                    <a:pt x="69915" y="4520"/>
                    <a:pt x="77754" y="13277"/>
                  </a:cubicBezTo>
                  <a:lnTo>
                    <a:pt x="69844" y="20974"/>
                  </a:lnTo>
                  <a:cubicBezTo>
                    <a:pt x="63276" y="13983"/>
                    <a:pt x="55226" y="10876"/>
                    <a:pt x="45833" y="10876"/>
                  </a:cubicBezTo>
                  <a:cubicBezTo>
                    <a:pt x="26553" y="10876"/>
                    <a:pt x="12288" y="24788"/>
                    <a:pt x="12288" y="43714"/>
                  </a:cubicBezTo>
                  <a:cubicBezTo>
                    <a:pt x="12288" y="62641"/>
                    <a:pt x="26553" y="76553"/>
                    <a:pt x="45833" y="76553"/>
                  </a:cubicBezTo>
                  <a:cubicBezTo>
                    <a:pt x="55226" y="76553"/>
                    <a:pt x="63276" y="73234"/>
                    <a:pt x="69844" y="66313"/>
                  </a:cubicBezTo>
                  <a:lnTo>
                    <a:pt x="77754" y="74011"/>
                  </a:lnTo>
                  <a:cubicBezTo>
                    <a:pt x="69915" y="82768"/>
                    <a:pt x="58474" y="87429"/>
                    <a:pt x="45197" y="87429"/>
                  </a:cubicBezTo>
                  <a:cubicBezTo>
                    <a:pt x="19350" y="87429"/>
                    <a:pt x="71" y="68997"/>
                    <a:pt x="71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C5E4B7C-8A47-0AB8-F8C6-1252D18A1AE0}"/>
                </a:ext>
              </a:extLst>
            </p:cNvPr>
            <p:cNvSpPr/>
            <p:nvPr/>
          </p:nvSpPr>
          <p:spPr>
            <a:xfrm>
              <a:off x="69113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E0CCBA1-2816-F54B-A34C-3E6E4D8DA08C}"/>
                </a:ext>
              </a:extLst>
            </p:cNvPr>
            <p:cNvSpPr/>
            <p:nvPr/>
          </p:nvSpPr>
          <p:spPr>
            <a:xfrm>
              <a:off x="6993226" y="6949887"/>
              <a:ext cx="91030" cy="85451"/>
            </a:xfrm>
            <a:custGeom>
              <a:avLst/>
              <a:gdLst>
                <a:gd name="connsiteX0" fmla="*/ 79166 w 91030"/>
                <a:gd name="connsiteY0" fmla="*/ 85451 h 85451"/>
                <a:gd name="connsiteX1" fmla="*/ 79025 w 91030"/>
                <a:gd name="connsiteY1" fmla="*/ 23234 h 85451"/>
                <a:gd name="connsiteX2" fmla="*/ 48164 w 91030"/>
                <a:gd name="connsiteY2" fmla="*/ 75070 h 85451"/>
                <a:gd name="connsiteX3" fmla="*/ 42585 w 91030"/>
                <a:gd name="connsiteY3" fmla="*/ 75070 h 85451"/>
                <a:gd name="connsiteX4" fmla="*/ 11723 w 91030"/>
                <a:gd name="connsiteY4" fmla="*/ 23587 h 85451"/>
                <a:gd name="connsiteX5" fmla="*/ 11723 w 91030"/>
                <a:gd name="connsiteY5" fmla="*/ 85451 h 85451"/>
                <a:gd name="connsiteX6" fmla="*/ 0 w 91030"/>
                <a:gd name="connsiteY6" fmla="*/ 85451 h 85451"/>
                <a:gd name="connsiteX7" fmla="*/ 0 w 91030"/>
                <a:gd name="connsiteY7" fmla="*/ 0 h 85451"/>
                <a:gd name="connsiteX8" fmla="*/ 10028 w 91030"/>
                <a:gd name="connsiteY8" fmla="*/ 0 h 85451"/>
                <a:gd name="connsiteX9" fmla="*/ 45692 w 91030"/>
                <a:gd name="connsiteY9" fmla="*/ 60028 h 85451"/>
                <a:gd name="connsiteX10" fmla="*/ 80861 w 91030"/>
                <a:gd name="connsiteY10" fmla="*/ 0 h 85451"/>
                <a:gd name="connsiteX11" fmla="*/ 90889 w 91030"/>
                <a:gd name="connsiteY11" fmla="*/ 0 h 85451"/>
                <a:gd name="connsiteX12" fmla="*/ 91031 w 91030"/>
                <a:gd name="connsiteY12" fmla="*/ 85451 h 85451"/>
                <a:gd name="connsiteX13" fmla="*/ 79308 w 91030"/>
                <a:gd name="connsiteY13" fmla="*/ 85451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030" h="85451">
                  <a:moveTo>
                    <a:pt x="79166" y="85451"/>
                  </a:moveTo>
                  <a:lnTo>
                    <a:pt x="79025" y="23234"/>
                  </a:lnTo>
                  <a:lnTo>
                    <a:pt x="48164" y="75070"/>
                  </a:lnTo>
                  <a:lnTo>
                    <a:pt x="42585" y="75070"/>
                  </a:lnTo>
                  <a:lnTo>
                    <a:pt x="11723" y="23587"/>
                  </a:lnTo>
                  <a:lnTo>
                    <a:pt x="11723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10028" y="0"/>
                  </a:lnTo>
                  <a:lnTo>
                    <a:pt x="45692" y="60028"/>
                  </a:lnTo>
                  <a:lnTo>
                    <a:pt x="80861" y="0"/>
                  </a:lnTo>
                  <a:lnTo>
                    <a:pt x="90889" y="0"/>
                  </a:lnTo>
                  <a:lnTo>
                    <a:pt x="91031" y="85451"/>
                  </a:lnTo>
                  <a:lnTo>
                    <a:pt x="79308" y="85451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BBA0284-1721-208C-6397-95D7D5CB8506}"/>
                </a:ext>
              </a:extLst>
            </p:cNvPr>
            <p:cNvSpPr/>
            <p:nvPr/>
          </p:nvSpPr>
          <p:spPr>
            <a:xfrm>
              <a:off x="7109892" y="6949957"/>
              <a:ext cx="73516" cy="85451"/>
            </a:xfrm>
            <a:custGeom>
              <a:avLst/>
              <a:gdLst>
                <a:gd name="connsiteX0" fmla="*/ 73446 w 73516"/>
                <a:gd name="connsiteY0" fmla="*/ 62358 h 85451"/>
                <a:gd name="connsiteX1" fmla="*/ 40748 w 73516"/>
                <a:gd name="connsiteY1" fmla="*/ 85452 h 85451"/>
                <a:gd name="connsiteX2" fmla="*/ 0 w 73516"/>
                <a:gd name="connsiteY2" fmla="*/ 85452 h 85451"/>
                <a:gd name="connsiteX3" fmla="*/ 0 w 73516"/>
                <a:gd name="connsiteY3" fmla="*/ 0 h 85451"/>
                <a:gd name="connsiteX4" fmla="*/ 38347 w 73516"/>
                <a:gd name="connsiteY4" fmla="*/ 0 h 85451"/>
                <a:gd name="connsiteX5" fmla="*/ 68997 w 73516"/>
                <a:gd name="connsiteY5" fmla="*/ 22104 h 85451"/>
                <a:gd name="connsiteX6" fmla="*/ 57556 w 73516"/>
                <a:gd name="connsiteY6" fmla="*/ 41172 h 85451"/>
                <a:gd name="connsiteX7" fmla="*/ 73517 w 73516"/>
                <a:gd name="connsiteY7" fmla="*/ 62429 h 85451"/>
                <a:gd name="connsiteX8" fmla="*/ 12217 w 73516"/>
                <a:gd name="connsiteY8" fmla="*/ 9887 h 85451"/>
                <a:gd name="connsiteX9" fmla="*/ 12217 w 73516"/>
                <a:gd name="connsiteY9" fmla="*/ 37217 h 85451"/>
                <a:gd name="connsiteX10" fmla="*/ 37217 w 73516"/>
                <a:gd name="connsiteY10" fmla="*/ 37217 h 85451"/>
                <a:gd name="connsiteX11" fmla="*/ 56779 w 73516"/>
                <a:gd name="connsiteY11" fmla="*/ 23517 h 85451"/>
                <a:gd name="connsiteX12" fmla="*/ 37217 w 73516"/>
                <a:gd name="connsiteY12" fmla="*/ 9887 h 85451"/>
                <a:gd name="connsiteX13" fmla="*/ 12217 w 73516"/>
                <a:gd name="connsiteY13" fmla="*/ 9887 h 85451"/>
                <a:gd name="connsiteX14" fmla="*/ 61158 w 73516"/>
                <a:gd name="connsiteY14" fmla="*/ 61370 h 85451"/>
                <a:gd name="connsiteX15" fmla="*/ 40254 w 73516"/>
                <a:gd name="connsiteY15" fmla="*/ 47104 h 85451"/>
                <a:gd name="connsiteX16" fmla="*/ 12217 w 73516"/>
                <a:gd name="connsiteY16" fmla="*/ 47104 h 85451"/>
                <a:gd name="connsiteX17" fmla="*/ 12217 w 73516"/>
                <a:gd name="connsiteY17" fmla="*/ 75565 h 85451"/>
                <a:gd name="connsiteX18" fmla="*/ 40254 w 73516"/>
                <a:gd name="connsiteY18" fmla="*/ 75565 h 85451"/>
                <a:gd name="connsiteX19" fmla="*/ 61158 w 73516"/>
                <a:gd name="connsiteY19" fmla="*/ 6144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516" h="85451">
                  <a:moveTo>
                    <a:pt x="73446" y="62358"/>
                  </a:moveTo>
                  <a:cubicBezTo>
                    <a:pt x="73446" y="76977"/>
                    <a:pt x="62358" y="85452"/>
                    <a:pt x="40748" y="85452"/>
                  </a:cubicBezTo>
                  <a:lnTo>
                    <a:pt x="0" y="85452"/>
                  </a:lnTo>
                  <a:lnTo>
                    <a:pt x="0" y="0"/>
                  </a:lnTo>
                  <a:lnTo>
                    <a:pt x="38347" y="0"/>
                  </a:lnTo>
                  <a:cubicBezTo>
                    <a:pt x="57980" y="0"/>
                    <a:pt x="68997" y="8263"/>
                    <a:pt x="68997" y="22104"/>
                  </a:cubicBezTo>
                  <a:cubicBezTo>
                    <a:pt x="68997" y="31356"/>
                    <a:pt x="64265" y="37853"/>
                    <a:pt x="57556" y="41172"/>
                  </a:cubicBezTo>
                  <a:cubicBezTo>
                    <a:pt x="67161" y="43856"/>
                    <a:pt x="73517" y="51059"/>
                    <a:pt x="73517" y="62429"/>
                  </a:cubicBezTo>
                  <a:close/>
                  <a:moveTo>
                    <a:pt x="12217" y="9887"/>
                  </a:moveTo>
                  <a:lnTo>
                    <a:pt x="12217" y="37217"/>
                  </a:lnTo>
                  <a:lnTo>
                    <a:pt x="37217" y="37217"/>
                  </a:lnTo>
                  <a:cubicBezTo>
                    <a:pt x="49647" y="37217"/>
                    <a:pt x="56779" y="32556"/>
                    <a:pt x="56779" y="23517"/>
                  </a:cubicBezTo>
                  <a:cubicBezTo>
                    <a:pt x="56779" y="14477"/>
                    <a:pt x="49717" y="9887"/>
                    <a:pt x="37217" y="9887"/>
                  </a:cubicBezTo>
                  <a:lnTo>
                    <a:pt x="12217" y="9887"/>
                  </a:lnTo>
                  <a:close/>
                  <a:moveTo>
                    <a:pt x="61158" y="61370"/>
                  </a:moveTo>
                  <a:cubicBezTo>
                    <a:pt x="61158" y="51483"/>
                    <a:pt x="53813" y="47104"/>
                    <a:pt x="40254" y="47104"/>
                  </a:cubicBezTo>
                  <a:lnTo>
                    <a:pt x="12217" y="47104"/>
                  </a:lnTo>
                  <a:lnTo>
                    <a:pt x="12217" y="75565"/>
                  </a:lnTo>
                  <a:lnTo>
                    <a:pt x="40254" y="75565"/>
                  </a:lnTo>
                  <a:cubicBezTo>
                    <a:pt x="53813" y="75565"/>
                    <a:pt x="61158" y="71327"/>
                    <a:pt x="61158" y="61440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95052B-6BB9-3394-19D3-039203997BC9}"/>
                </a:ext>
              </a:extLst>
            </p:cNvPr>
            <p:cNvSpPr/>
            <p:nvPr/>
          </p:nvSpPr>
          <p:spPr>
            <a:xfrm>
              <a:off x="72024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5FDCAA2-D402-56B5-DF0B-E85E0ACF4DBE}"/>
                </a:ext>
              </a:extLst>
            </p:cNvPr>
            <p:cNvSpPr/>
            <p:nvPr/>
          </p:nvSpPr>
          <p:spPr>
            <a:xfrm>
              <a:off x="7284326" y="6949887"/>
              <a:ext cx="70479" cy="85451"/>
            </a:xfrm>
            <a:custGeom>
              <a:avLst/>
              <a:gdLst>
                <a:gd name="connsiteX0" fmla="*/ 57133 w 70479"/>
                <a:gd name="connsiteY0" fmla="*/ 85451 h 85451"/>
                <a:gd name="connsiteX1" fmla="*/ 38700 w 70479"/>
                <a:gd name="connsiteY1" fmla="*/ 59251 h 85451"/>
                <a:gd name="connsiteX2" fmla="*/ 33333 w 70479"/>
                <a:gd name="connsiteY2" fmla="*/ 59463 h 85451"/>
                <a:gd name="connsiteX3" fmla="*/ 12217 w 70479"/>
                <a:gd name="connsiteY3" fmla="*/ 59463 h 85451"/>
                <a:gd name="connsiteX4" fmla="*/ 12217 w 70479"/>
                <a:gd name="connsiteY4" fmla="*/ 85451 h 85451"/>
                <a:gd name="connsiteX5" fmla="*/ 0 w 70479"/>
                <a:gd name="connsiteY5" fmla="*/ 85451 h 85451"/>
                <a:gd name="connsiteX6" fmla="*/ 0 w 70479"/>
                <a:gd name="connsiteY6" fmla="*/ 0 h 85451"/>
                <a:gd name="connsiteX7" fmla="*/ 33333 w 70479"/>
                <a:gd name="connsiteY7" fmla="*/ 0 h 85451"/>
                <a:gd name="connsiteX8" fmla="*/ 68997 w 70479"/>
                <a:gd name="connsiteY8" fmla="*/ 29802 h 85451"/>
                <a:gd name="connsiteX9" fmla="*/ 50212 w 70479"/>
                <a:gd name="connsiteY9" fmla="*/ 56779 h 85451"/>
                <a:gd name="connsiteX10" fmla="*/ 70480 w 70479"/>
                <a:gd name="connsiteY10" fmla="*/ 85451 h 85451"/>
                <a:gd name="connsiteX11" fmla="*/ 57203 w 70479"/>
                <a:gd name="connsiteY11" fmla="*/ 85451 h 85451"/>
                <a:gd name="connsiteX12" fmla="*/ 56779 w 70479"/>
                <a:gd name="connsiteY12" fmla="*/ 29802 h 85451"/>
                <a:gd name="connsiteX13" fmla="*/ 32980 w 70479"/>
                <a:gd name="connsiteY13" fmla="*/ 10664 h 85451"/>
                <a:gd name="connsiteX14" fmla="*/ 12217 w 70479"/>
                <a:gd name="connsiteY14" fmla="*/ 10664 h 85451"/>
                <a:gd name="connsiteX15" fmla="*/ 12217 w 70479"/>
                <a:gd name="connsiteY15" fmla="*/ 49082 h 85451"/>
                <a:gd name="connsiteX16" fmla="*/ 32980 w 70479"/>
                <a:gd name="connsiteY16" fmla="*/ 49082 h 85451"/>
                <a:gd name="connsiteX17" fmla="*/ 56779 w 70479"/>
                <a:gd name="connsiteY17" fmla="*/ 2980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79" h="85451">
                  <a:moveTo>
                    <a:pt x="57133" y="85451"/>
                  </a:moveTo>
                  <a:lnTo>
                    <a:pt x="38700" y="59251"/>
                  </a:lnTo>
                  <a:cubicBezTo>
                    <a:pt x="37005" y="59392"/>
                    <a:pt x="35169" y="59463"/>
                    <a:pt x="33333" y="59463"/>
                  </a:cubicBezTo>
                  <a:lnTo>
                    <a:pt x="12217" y="59463"/>
                  </a:lnTo>
                  <a:lnTo>
                    <a:pt x="12217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3333" y="0"/>
                  </a:lnTo>
                  <a:cubicBezTo>
                    <a:pt x="55508" y="0"/>
                    <a:pt x="68997" y="11229"/>
                    <a:pt x="68997" y="29802"/>
                  </a:cubicBezTo>
                  <a:cubicBezTo>
                    <a:pt x="68997" y="43008"/>
                    <a:pt x="62147" y="52471"/>
                    <a:pt x="50212" y="56779"/>
                  </a:cubicBezTo>
                  <a:lnTo>
                    <a:pt x="70480" y="85451"/>
                  </a:lnTo>
                  <a:lnTo>
                    <a:pt x="57203" y="85451"/>
                  </a:lnTo>
                  <a:close/>
                  <a:moveTo>
                    <a:pt x="56779" y="29802"/>
                  </a:moveTo>
                  <a:cubicBezTo>
                    <a:pt x="56779" y="17585"/>
                    <a:pt x="48587" y="10664"/>
                    <a:pt x="32980" y="10664"/>
                  </a:cubicBezTo>
                  <a:lnTo>
                    <a:pt x="12217" y="10664"/>
                  </a:lnTo>
                  <a:lnTo>
                    <a:pt x="12217" y="49082"/>
                  </a:lnTo>
                  <a:lnTo>
                    <a:pt x="32980" y="49082"/>
                  </a:lnTo>
                  <a:cubicBezTo>
                    <a:pt x="48587" y="49082"/>
                    <a:pt x="56779" y="42020"/>
                    <a:pt x="56779" y="29802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CECF25-2B97-6BED-05A4-A6AF9211EA74}"/>
                </a:ext>
              </a:extLst>
            </p:cNvPr>
            <p:cNvSpPr/>
            <p:nvPr/>
          </p:nvSpPr>
          <p:spPr>
            <a:xfrm>
              <a:off x="7395060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71857D9-F4DD-07AB-6104-6345E71810F5}"/>
                </a:ext>
              </a:extLst>
            </p:cNvPr>
            <p:cNvSpPr/>
            <p:nvPr/>
          </p:nvSpPr>
          <p:spPr>
            <a:xfrm>
              <a:off x="7469071" y="6948898"/>
              <a:ext cx="69702" cy="87428"/>
            </a:xfrm>
            <a:custGeom>
              <a:avLst/>
              <a:gdLst>
                <a:gd name="connsiteX0" fmla="*/ 0 w 69702"/>
                <a:gd name="connsiteY0" fmla="*/ 43714 h 87428"/>
                <a:gd name="connsiteX1" fmla="*/ 34887 w 69702"/>
                <a:gd name="connsiteY1" fmla="*/ 0 h 87428"/>
                <a:gd name="connsiteX2" fmla="*/ 69703 w 69702"/>
                <a:gd name="connsiteY2" fmla="*/ 43714 h 87428"/>
                <a:gd name="connsiteX3" fmla="*/ 34887 w 69702"/>
                <a:gd name="connsiteY3" fmla="*/ 87429 h 87428"/>
                <a:gd name="connsiteX4" fmla="*/ 0 w 69702"/>
                <a:gd name="connsiteY4" fmla="*/ 43714 h 87428"/>
                <a:gd name="connsiteX5" fmla="*/ 57415 w 69702"/>
                <a:gd name="connsiteY5" fmla="*/ 43714 h 87428"/>
                <a:gd name="connsiteX6" fmla="*/ 34816 w 69702"/>
                <a:gd name="connsiteY6" fmla="*/ 10876 h 87428"/>
                <a:gd name="connsiteX7" fmla="*/ 12147 w 69702"/>
                <a:gd name="connsiteY7" fmla="*/ 43714 h 87428"/>
                <a:gd name="connsiteX8" fmla="*/ 34816 w 69702"/>
                <a:gd name="connsiteY8" fmla="*/ 76553 h 87428"/>
                <a:gd name="connsiteX9" fmla="*/ 57415 w 69702"/>
                <a:gd name="connsiteY9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702" h="87428">
                  <a:moveTo>
                    <a:pt x="0" y="43714"/>
                  </a:moveTo>
                  <a:cubicBezTo>
                    <a:pt x="0" y="15890"/>
                    <a:pt x="14901" y="0"/>
                    <a:pt x="34887" y="0"/>
                  </a:cubicBezTo>
                  <a:cubicBezTo>
                    <a:pt x="54873" y="0"/>
                    <a:pt x="69703" y="15890"/>
                    <a:pt x="69703" y="43714"/>
                  </a:cubicBezTo>
                  <a:cubicBezTo>
                    <a:pt x="69703" y="71539"/>
                    <a:pt x="54802" y="87429"/>
                    <a:pt x="34887" y="87429"/>
                  </a:cubicBezTo>
                  <a:cubicBezTo>
                    <a:pt x="14972" y="87429"/>
                    <a:pt x="0" y="71539"/>
                    <a:pt x="0" y="43714"/>
                  </a:cubicBezTo>
                  <a:close/>
                  <a:moveTo>
                    <a:pt x="57415" y="43714"/>
                  </a:moveTo>
                  <a:cubicBezTo>
                    <a:pt x="57415" y="21892"/>
                    <a:pt x="48163" y="10876"/>
                    <a:pt x="34816" y="10876"/>
                  </a:cubicBezTo>
                  <a:cubicBezTo>
                    <a:pt x="21469" y="10876"/>
                    <a:pt x="12147" y="21892"/>
                    <a:pt x="12147" y="43714"/>
                  </a:cubicBezTo>
                  <a:cubicBezTo>
                    <a:pt x="12147" y="65536"/>
                    <a:pt x="21398" y="76553"/>
                    <a:pt x="34816" y="76553"/>
                  </a:cubicBezTo>
                  <a:cubicBezTo>
                    <a:pt x="48234" y="76553"/>
                    <a:pt x="57415" y="65536"/>
                    <a:pt x="57415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959D53D-C82D-D3FC-E511-4AD266459CB1}"/>
                </a:ext>
              </a:extLst>
            </p:cNvPr>
            <p:cNvSpPr/>
            <p:nvPr/>
          </p:nvSpPr>
          <p:spPr>
            <a:xfrm>
              <a:off x="7546048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36EB7FA-FC29-1533-7EEB-EAA4249FA769}"/>
                </a:ext>
              </a:extLst>
            </p:cNvPr>
            <p:cNvSpPr/>
            <p:nvPr/>
          </p:nvSpPr>
          <p:spPr>
            <a:xfrm>
              <a:off x="7617869" y="6949957"/>
              <a:ext cx="64406" cy="85380"/>
            </a:xfrm>
            <a:custGeom>
              <a:avLst/>
              <a:gdLst>
                <a:gd name="connsiteX0" fmla="*/ 64406 w 64406"/>
                <a:gd name="connsiteY0" fmla="*/ 0 h 85380"/>
                <a:gd name="connsiteX1" fmla="*/ 64406 w 64406"/>
                <a:gd name="connsiteY1" fmla="*/ 8263 h 85380"/>
                <a:gd name="connsiteX2" fmla="*/ 29873 w 64406"/>
                <a:gd name="connsiteY2" fmla="*/ 85381 h 85380"/>
                <a:gd name="connsiteX3" fmla="*/ 16949 w 64406"/>
                <a:gd name="connsiteY3" fmla="*/ 85381 h 85380"/>
                <a:gd name="connsiteX4" fmla="*/ 50777 w 64406"/>
                <a:gd name="connsiteY4" fmla="*/ 10593 h 85380"/>
                <a:gd name="connsiteX5" fmla="*/ 11723 w 64406"/>
                <a:gd name="connsiteY5" fmla="*/ 10593 h 85380"/>
                <a:gd name="connsiteX6" fmla="*/ 11723 w 64406"/>
                <a:gd name="connsiteY6" fmla="*/ 25847 h 85380"/>
                <a:gd name="connsiteX7" fmla="*/ 0 w 64406"/>
                <a:gd name="connsiteY7" fmla="*/ 25847 h 85380"/>
                <a:gd name="connsiteX8" fmla="*/ 0 w 64406"/>
                <a:gd name="connsiteY8" fmla="*/ 0 h 85380"/>
                <a:gd name="connsiteX9" fmla="*/ 64406 w 64406"/>
                <a:gd name="connsiteY9" fmla="*/ 0 h 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406" h="85380">
                  <a:moveTo>
                    <a:pt x="64406" y="0"/>
                  </a:moveTo>
                  <a:lnTo>
                    <a:pt x="64406" y="8263"/>
                  </a:lnTo>
                  <a:lnTo>
                    <a:pt x="29873" y="85381"/>
                  </a:lnTo>
                  <a:lnTo>
                    <a:pt x="16949" y="85381"/>
                  </a:lnTo>
                  <a:lnTo>
                    <a:pt x="50777" y="10593"/>
                  </a:lnTo>
                  <a:lnTo>
                    <a:pt x="11723" y="10593"/>
                  </a:lnTo>
                  <a:lnTo>
                    <a:pt x="11723" y="25847"/>
                  </a:lnTo>
                  <a:lnTo>
                    <a:pt x="0" y="25847"/>
                  </a:lnTo>
                  <a:lnTo>
                    <a:pt x="0" y="0"/>
                  </a:lnTo>
                  <a:lnTo>
                    <a:pt x="64406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46FA5A2-970E-29F0-F351-BEDD316E5379}"/>
                </a:ext>
              </a:extLst>
            </p:cNvPr>
            <p:cNvSpPr/>
            <p:nvPr/>
          </p:nvSpPr>
          <p:spPr>
            <a:xfrm>
              <a:off x="5686312" y="6949887"/>
              <a:ext cx="36864" cy="85451"/>
            </a:xfrm>
            <a:custGeom>
              <a:avLst/>
              <a:gdLst>
                <a:gd name="connsiteX0" fmla="*/ 36864 w 36864"/>
                <a:gd name="connsiteY0" fmla="*/ 0 h 85451"/>
                <a:gd name="connsiteX1" fmla="*/ 36864 w 36864"/>
                <a:gd name="connsiteY1" fmla="*/ 85451 h 85451"/>
                <a:gd name="connsiteX2" fmla="*/ 17090 w 36864"/>
                <a:gd name="connsiteY2" fmla="*/ 85451 h 85451"/>
                <a:gd name="connsiteX3" fmla="*/ 17090 w 36864"/>
                <a:gd name="connsiteY3" fmla="*/ 15890 h 85451"/>
                <a:gd name="connsiteX4" fmla="*/ 0 w 36864"/>
                <a:gd name="connsiteY4" fmla="*/ 15890 h 85451"/>
                <a:gd name="connsiteX5" fmla="*/ 0 w 36864"/>
                <a:gd name="connsiteY5" fmla="*/ 0 h 85451"/>
                <a:gd name="connsiteX6" fmla="*/ 36864 w 36864"/>
                <a:gd name="connsiteY6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4" h="85451">
                  <a:moveTo>
                    <a:pt x="36864" y="0"/>
                  </a:moveTo>
                  <a:lnTo>
                    <a:pt x="36864" y="85451"/>
                  </a:lnTo>
                  <a:lnTo>
                    <a:pt x="17090" y="85451"/>
                  </a:lnTo>
                  <a:lnTo>
                    <a:pt x="17090" y="15890"/>
                  </a:lnTo>
                  <a:lnTo>
                    <a:pt x="0" y="15890"/>
                  </a:lnTo>
                  <a:lnTo>
                    <a:pt x="0" y="0"/>
                  </a:lnTo>
                  <a:lnTo>
                    <a:pt x="36864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97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89423E9-1560-C382-0E1C-F23EE91D708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14855" y="5206895"/>
            <a:ext cx="2552680" cy="1290456"/>
            <a:chOff x="5669222" y="5557521"/>
            <a:chExt cx="2955434" cy="14940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07B4361-C07E-1F44-3A58-707026FBF3EB}"/>
                </a:ext>
              </a:extLst>
            </p:cNvPr>
            <p:cNvSpPr/>
            <p:nvPr/>
          </p:nvSpPr>
          <p:spPr>
            <a:xfrm>
              <a:off x="5669222" y="6124397"/>
              <a:ext cx="1708959" cy="687425"/>
            </a:xfrm>
            <a:custGeom>
              <a:avLst/>
              <a:gdLst>
                <a:gd name="connsiteX0" fmla="*/ 1708959 w 1708959"/>
                <a:gd name="connsiteY0" fmla="*/ 0 h 687425"/>
                <a:gd name="connsiteX1" fmla="*/ 1593706 w 1708959"/>
                <a:gd name="connsiteY1" fmla="*/ 0 h 687425"/>
                <a:gd name="connsiteX2" fmla="*/ 1593706 w 1708959"/>
                <a:gd name="connsiteY2" fmla="*/ 521819 h 687425"/>
                <a:gd name="connsiteX3" fmla="*/ 1708959 w 1708959"/>
                <a:gd name="connsiteY3" fmla="*/ 521819 h 687425"/>
                <a:gd name="connsiteX4" fmla="*/ 1708959 w 1708959"/>
                <a:gd name="connsiteY4" fmla="*/ 0 h 687425"/>
                <a:gd name="connsiteX5" fmla="*/ 1536785 w 1708959"/>
                <a:gd name="connsiteY5" fmla="*/ 275422 h 687425"/>
                <a:gd name="connsiteX6" fmla="*/ 1501192 w 1708959"/>
                <a:gd name="connsiteY6" fmla="*/ 216736 h 687425"/>
                <a:gd name="connsiteX7" fmla="*/ 1446673 w 1708959"/>
                <a:gd name="connsiteY7" fmla="*/ 179801 h 687425"/>
                <a:gd name="connsiteX8" fmla="*/ 1376970 w 1708959"/>
                <a:gd name="connsiteY8" fmla="*/ 167019 h 687425"/>
                <a:gd name="connsiteX9" fmla="*/ 1303806 w 1708959"/>
                <a:gd name="connsiteY9" fmla="*/ 180154 h 687425"/>
                <a:gd name="connsiteX10" fmla="*/ 1245120 w 1708959"/>
                <a:gd name="connsiteY10" fmla="*/ 217089 h 687425"/>
                <a:gd name="connsiteX11" fmla="*/ 1205784 w 1708959"/>
                <a:gd name="connsiteY11" fmla="*/ 275069 h 687425"/>
                <a:gd name="connsiteX12" fmla="*/ 1191307 w 1708959"/>
                <a:gd name="connsiteY12" fmla="*/ 351340 h 687425"/>
                <a:gd name="connsiteX13" fmla="*/ 1206138 w 1708959"/>
                <a:gd name="connsiteY13" fmla="*/ 428599 h 687425"/>
                <a:gd name="connsiteX14" fmla="*/ 1246886 w 1708959"/>
                <a:gd name="connsiteY14" fmla="*/ 485520 h 687425"/>
                <a:gd name="connsiteX15" fmla="*/ 1307267 w 1708959"/>
                <a:gd name="connsiteY15" fmla="*/ 520689 h 687425"/>
                <a:gd name="connsiteX16" fmla="*/ 1380430 w 1708959"/>
                <a:gd name="connsiteY16" fmla="*/ 532766 h 687425"/>
                <a:gd name="connsiteX17" fmla="*/ 1472591 w 1708959"/>
                <a:gd name="connsiteY17" fmla="*/ 513768 h 687425"/>
                <a:gd name="connsiteX18" fmla="*/ 1536432 w 1708959"/>
                <a:gd name="connsiteY18" fmla="*/ 459602 h 687425"/>
                <a:gd name="connsiteX19" fmla="*/ 1457760 w 1708959"/>
                <a:gd name="connsiteY19" fmla="*/ 409885 h 687425"/>
                <a:gd name="connsiteX20" fmla="*/ 1427393 w 1708959"/>
                <a:gd name="connsiteY20" fmla="*/ 435803 h 687425"/>
                <a:gd name="connsiteX21" fmla="*/ 1381843 w 1708959"/>
                <a:gd name="connsiteY21" fmla="*/ 445760 h 687425"/>
                <a:gd name="connsiteX22" fmla="*/ 1352535 w 1708959"/>
                <a:gd name="connsiteY22" fmla="*/ 440958 h 687425"/>
                <a:gd name="connsiteX23" fmla="*/ 1326970 w 1708959"/>
                <a:gd name="connsiteY23" fmla="*/ 427470 h 687425"/>
                <a:gd name="connsiteX24" fmla="*/ 1308326 w 1708959"/>
                <a:gd name="connsiteY24" fmla="*/ 407131 h 687425"/>
                <a:gd name="connsiteX25" fmla="*/ 1299710 w 1708959"/>
                <a:gd name="connsiteY25" fmla="*/ 380930 h 687425"/>
                <a:gd name="connsiteX26" fmla="*/ 1548862 w 1708959"/>
                <a:gd name="connsiteY26" fmla="*/ 380930 h 687425"/>
                <a:gd name="connsiteX27" fmla="*/ 1549568 w 1708959"/>
                <a:gd name="connsiteY27" fmla="*/ 367795 h 687425"/>
                <a:gd name="connsiteX28" fmla="*/ 1549568 w 1708959"/>
                <a:gd name="connsiteY28" fmla="*/ 353953 h 687425"/>
                <a:gd name="connsiteX29" fmla="*/ 1536785 w 1708959"/>
                <a:gd name="connsiteY29" fmla="*/ 275281 h 687425"/>
                <a:gd name="connsiteX30" fmla="*/ 1299710 w 1708959"/>
                <a:gd name="connsiteY30" fmla="*/ 310592 h 687425"/>
                <a:gd name="connsiteX31" fmla="*/ 1306631 w 1708959"/>
                <a:gd name="connsiteY31" fmla="*/ 285380 h 687425"/>
                <a:gd name="connsiteX32" fmla="*/ 1323227 w 1708959"/>
                <a:gd name="connsiteY32" fmla="*/ 264335 h 687425"/>
                <a:gd name="connsiteX33" fmla="*/ 1347380 w 1708959"/>
                <a:gd name="connsiteY33" fmla="*/ 250211 h 687425"/>
                <a:gd name="connsiteX34" fmla="*/ 1377747 w 1708959"/>
                <a:gd name="connsiteY34" fmla="*/ 245055 h 687425"/>
                <a:gd name="connsiteX35" fmla="*/ 1428453 w 1708959"/>
                <a:gd name="connsiteY35" fmla="*/ 264405 h 687425"/>
                <a:gd name="connsiteX36" fmla="*/ 1445331 w 1708959"/>
                <a:gd name="connsiteY36" fmla="*/ 310662 h 687425"/>
                <a:gd name="connsiteX37" fmla="*/ 1299710 w 1708959"/>
                <a:gd name="connsiteY37" fmla="*/ 310662 h 687425"/>
                <a:gd name="connsiteX38" fmla="*/ 1032904 w 1708959"/>
                <a:gd name="connsiteY38" fmla="*/ 381707 h 687425"/>
                <a:gd name="connsiteX39" fmla="*/ 1016379 w 1708959"/>
                <a:gd name="connsiteY39" fmla="*/ 409320 h 687425"/>
                <a:gd name="connsiteX40" fmla="*/ 990108 w 1708959"/>
                <a:gd name="connsiteY40" fmla="*/ 428317 h 687425"/>
                <a:gd name="connsiteX41" fmla="*/ 955291 w 1708959"/>
                <a:gd name="connsiteY41" fmla="*/ 435591 h 687425"/>
                <a:gd name="connsiteX42" fmla="*/ 921111 w 1708959"/>
                <a:gd name="connsiteY42" fmla="*/ 428317 h 687425"/>
                <a:gd name="connsiteX43" fmla="*/ 895899 w 1708959"/>
                <a:gd name="connsiteY43" fmla="*/ 408967 h 687425"/>
                <a:gd name="connsiteX44" fmla="*/ 880009 w 1708959"/>
                <a:gd name="connsiteY44" fmla="*/ 381001 h 687425"/>
                <a:gd name="connsiteX45" fmla="*/ 874501 w 1708959"/>
                <a:gd name="connsiteY45" fmla="*/ 347880 h 687425"/>
                <a:gd name="connsiteX46" fmla="*/ 880009 w 1708959"/>
                <a:gd name="connsiteY46" fmla="*/ 314052 h 687425"/>
                <a:gd name="connsiteX47" fmla="*/ 895899 w 1708959"/>
                <a:gd name="connsiteY47" fmla="*/ 286439 h 687425"/>
                <a:gd name="connsiteX48" fmla="*/ 921111 w 1708959"/>
                <a:gd name="connsiteY48" fmla="*/ 267795 h 687425"/>
                <a:gd name="connsiteX49" fmla="*/ 955291 w 1708959"/>
                <a:gd name="connsiteY49" fmla="*/ 260874 h 687425"/>
                <a:gd name="connsiteX50" fmla="*/ 989825 w 1708959"/>
                <a:gd name="connsiteY50" fmla="*/ 267795 h 687425"/>
                <a:gd name="connsiteX51" fmla="*/ 1016025 w 1708959"/>
                <a:gd name="connsiteY51" fmla="*/ 286792 h 687425"/>
                <a:gd name="connsiteX52" fmla="*/ 1032904 w 1708959"/>
                <a:gd name="connsiteY52" fmla="*/ 314758 h 687425"/>
                <a:gd name="connsiteX53" fmla="*/ 1038765 w 1708959"/>
                <a:gd name="connsiteY53" fmla="*/ 347880 h 687425"/>
                <a:gd name="connsiteX54" fmla="*/ 1032904 w 1708959"/>
                <a:gd name="connsiteY54" fmla="*/ 381707 h 687425"/>
                <a:gd name="connsiteX55" fmla="*/ 1146463 w 1708959"/>
                <a:gd name="connsiteY55" fmla="*/ 178106 h 687425"/>
                <a:gd name="connsiteX56" fmla="*/ 1039472 w 1708959"/>
                <a:gd name="connsiteY56" fmla="*/ 178106 h 687425"/>
                <a:gd name="connsiteX57" fmla="*/ 1039472 w 1708959"/>
                <a:gd name="connsiteY57" fmla="*/ 222315 h 687425"/>
                <a:gd name="connsiteX58" fmla="*/ 1038059 w 1708959"/>
                <a:gd name="connsiteY58" fmla="*/ 222315 h 687425"/>
                <a:gd name="connsiteX59" fmla="*/ 990461 w 1708959"/>
                <a:gd name="connsiteY59" fmla="*/ 181567 h 687425"/>
                <a:gd name="connsiteX60" fmla="*/ 928385 w 1708959"/>
                <a:gd name="connsiteY60" fmla="*/ 168431 h 687425"/>
                <a:gd name="connsiteX61" fmla="*/ 859317 w 1708959"/>
                <a:gd name="connsiteY61" fmla="*/ 183262 h 687425"/>
                <a:gd name="connsiteX62" fmla="*/ 807905 w 1708959"/>
                <a:gd name="connsiteY62" fmla="*/ 222951 h 687425"/>
                <a:gd name="connsiteX63" fmla="*/ 775843 w 1708959"/>
                <a:gd name="connsiteY63" fmla="*/ 280225 h 687425"/>
                <a:gd name="connsiteX64" fmla="*/ 764826 w 1708959"/>
                <a:gd name="connsiteY64" fmla="*/ 348586 h 687425"/>
                <a:gd name="connsiteX65" fmla="*/ 775843 w 1708959"/>
                <a:gd name="connsiteY65" fmla="*/ 416523 h 687425"/>
                <a:gd name="connsiteX66" fmla="*/ 807905 w 1708959"/>
                <a:gd name="connsiteY66" fmla="*/ 472808 h 687425"/>
                <a:gd name="connsiteX67" fmla="*/ 859317 w 1708959"/>
                <a:gd name="connsiteY67" fmla="*/ 511155 h 687425"/>
                <a:gd name="connsiteX68" fmla="*/ 929020 w 1708959"/>
                <a:gd name="connsiteY68" fmla="*/ 525280 h 687425"/>
                <a:gd name="connsiteX69" fmla="*/ 990461 w 1708959"/>
                <a:gd name="connsiteY69" fmla="*/ 512850 h 687425"/>
                <a:gd name="connsiteX70" fmla="*/ 1033257 w 1708959"/>
                <a:gd name="connsiteY70" fmla="*/ 479729 h 687425"/>
                <a:gd name="connsiteX71" fmla="*/ 1035305 w 1708959"/>
                <a:gd name="connsiteY71" fmla="*/ 479729 h 687425"/>
                <a:gd name="connsiteX72" fmla="*/ 1035305 w 1708959"/>
                <a:gd name="connsiteY72" fmla="*/ 500421 h 687425"/>
                <a:gd name="connsiteX73" fmla="*/ 1011506 w 1708959"/>
                <a:gd name="connsiteY73" fmla="*/ 570124 h 687425"/>
                <a:gd name="connsiteX74" fmla="*/ 937989 w 1708959"/>
                <a:gd name="connsiteY74" fmla="*/ 596325 h 687425"/>
                <a:gd name="connsiteX75" fmla="*/ 878950 w 1708959"/>
                <a:gd name="connsiteY75" fmla="*/ 585590 h 687425"/>
                <a:gd name="connsiteX76" fmla="*/ 824077 w 1708959"/>
                <a:gd name="connsiteY76" fmla="*/ 552822 h 687425"/>
                <a:gd name="connsiteX77" fmla="*/ 767510 w 1708959"/>
                <a:gd name="connsiteY77" fmla="*/ 633613 h 687425"/>
                <a:gd name="connsiteX78" fmla="*/ 850702 w 1708959"/>
                <a:gd name="connsiteY78" fmla="*/ 673655 h 687425"/>
                <a:gd name="connsiteX79" fmla="*/ 944204 w 1708959"/>
                <a:gd name="connsiteY79" fmla="*/ 687426 h 687425"/>
                <a:gd name="connsiteX80" fmla="*/ 1027395 w 1708959"/>
                <a:gd name="connsiteY80" fmla="*/ 675349 h 687425"/>
                <a:gd name="connsiteX81" fmla="*/ 1091237 w 1708959"/>
                <a:gd name="connsiteY81" fmla="*/ 638768 h 687425"/>
                <a:gd name="connsiteX82" fmla="*/ 1131915 w 1708959"/>
                <a:gd name="connsiteY82" fmla="*/ 576974 h 687425"/>
                <a:gd name="connsiteX83" fmla="*/ 1146392 w 1708959"/>
                <a:gd name="connsiteY83" fmla="*/ 489334 h 687425"/>
                <a:gd name="connsiteX84" fmla="*/ 1146392 w 1708959"/>
                <a:gd name="connsiteY84" fmla="*/ 178036 h 687425"/>
                <a:gd name="connsiteX85" fmla="*/ 724078 w 1708959"/>
                <a:gd name="connsiteY85" fmla="*/ 521819 h 687425"/>
                <a:gd name="connsiteX86" fmla="*/ 724078 w 1708959"/>
                <a:gd name="connsiteY86" fmla="*/ 309250 h 687425"/>
                <a:gd name="connsiteX87" fmla="*/ 717510 w 1708959"/>
                <a:gd name="connsiteY87" fmla="*/ 258191 h 687425"/>
                <a:gd name="connsiteX88" fmla="*/ 696112 w 1708959"/>
                <a:gd name="connsiteY88" fmla="*/ 212993 h 687425"/>
                <a:gd name="connsiteX89" fmla="*/ 657129 w 1708959"/>
                <a:gd name="connsiteY89" fmla="*/ 180931 h 687425"/>
                <a:gd name="connsiteX90" fmla="*/ 598443 w 1708959"/>
                <a:gd name="connsiteY90" fmla="*/ 168502 h 687425"/>
                <a:gd name="connsiteX91" fmla="*/ 564616 w 1708959"/>
                <a:gd name="connsiteY91" fmla="*/ 173375 h 687425"/>
                <a:gd name="connsiteX92" fmla="*/ 535237 w 1708959"/>
                <a:gd name="connsiteY92" fmla="*/ 185804 h 687425"/>
                <a:gd name="connsiteX93" fmla="*/ 511791 w 1708959"/>
                <a:gd name="connsiteY93" fmla="*/ 204095 h 687425"/>
                <a:gd name="connsiteX94" fmla="*/ 495548 w 1708959"/>
                <a:gd name="connsiteY94" fmla="*/ 225846 h 687425"/>
                <a:gd name="connsiteX95" fmla="*/ 494136 w 1708959"/>
                <a:gd name="connsiteY95" fmla="*/ 225846 h 687425"/>
                <a:gd name="connsiteX96" fmla="*/ 494136 w 1708959"/>
                <a:gd name="connsiteY96" fmla="*/ 178248 h 687425"/>
                <a:gd name="connsiteX97" fmla="*/ 384391 w 1708959"/>
                <a:gd name="connsiteY97" fmla="*/ 178248 h 687425"/>
                <a:gd name="connsiteX98" fmla="*/ 384391 w 1708959"/>
                <a:gd name="connsiteY98" fmla="*/ 521960 h 687425"/>
                <a:gd name="connsiteX99" fmla="*/ 498302 w 1708959"/>
                <a:gd name="connsiteY99" fmla="*/ 521960 h 687425"/>
                <a:gd name="connsiteX100" fmla="*/ 498302 w 1708959"/>
                <a:gd name="connsiteY100" fmla="*/ 335591 h 687425"/>
                <a:gd name="connsiteX101" fmla="*/ 502116 w 1708959"/>
                <a:gd name="connsiteY101" fmla="*/ 307626 h 687425"/>
                <a:gd name="connsiteX102" fmla="*/ 513486 w 1708959"/>
                <a:gd name="connsiteY102" fmla="*/ 283826 h 687425"/>
                <a:gd name="connsiteX103" fmla="*/ 532483 w 1708959"/>
                <a:gd name="connsiteY103" fmla="*/ 267654 h 687425"/>
                <a:gd name="connsiteX104" fmla="*/ 559037 w 1708959"/>
                <a:gd name="connsiteY104" fmla="*/ 261792 h 687425"/>
                <a:gd name="connsiteX105" fmla="*/ 584248 w 1708959"/>
                <a:gd name="connsiteY105" fmla="*/ 267654 h 687425"/>
                <a:gd name="connsiteX106" fmla="*/ 599785 w 1708959"/>
                <a:gd name="connsiteY106" fmla="*/ 283544 h 687425"/>
                <a:gd name="connsiteX107" fmla="*/ 607694 w 1708959"/>
                <a:gd name="connsiteY107" fmla="*/ 306637 h 687425"/>
                <a:gd name="connsiteX108" fmla="*/ 610096 w 1708959"/>
                <a:gd name="connsiteY108" fmla="*/ 334250 h 687425"/>
                <a:gd name="connsiteX109" fmla="*/ 610096 w 1708959"/>
                <a:gd name="connsiteY109" fmla="*/ 521960 h 687425"/>
                <a:gd name="connsiteX110" fmla="*/ 723937 w 1708959"/>
                <a:gd name="connsiteY110" fmla="*/ 521960 h 687425"/>
                <a:gd name="connsiteX111" fmla="*/ 73870 w 1708959"/>
                <a:gd name="connsiteY111" fmla="*/ 286439 h 687425"/>
                <a:gd name="connsiteX112" fmla="*/ 112217 w 1708959"/>
                <a:gd name="connsiteY112" fmla="*/ 261581 h 687425"/>
                <a:gd name="connsiteX113" fmla="*/ 158827 w 1708959"/>
                <a:gd name="connsiteY113" fmla="*/ 251199 h 687425"/>
                <a:gd name="connsiteX114" fmla="*/ 202965 w 1708959"/>
                <a:gd name="connsiteY114" fmla="*/ 263275 h 687425"/>
                <a:gd name="connsiteX115" fmla="*/ 220903 w 1708959"/>
                <a:gd name="connsiteY115" fmla="*/ 300917 h 687425"/>
                <a:gd name="connsiteX116" fmla="*/ 220903 w 1708959"/>
                <a:gd name="connsiteY116" fmla="*/ 306425 h 687425"/>
                <a:gd name="connsiteX117" fmla="*/ 144279 w 1708959"/>
                <a:gd name="connsiteY117" fmla="*/ 310592 h 687425"/>
                <a:gd name="connsiteX118" fmla="*/ 72810 w 1708959"/>
                <a:gd name="connsiteY118" fmla="*/ 327188 h 687425"/>
                <a:gd name="connsiteX119" fmla="*/ 20339 w 1708959"/>
                <a:gd name="connsiteY119" fmla="*/ 362357 h 687425"/>
                <a:gd name="connsiteX120" fmla="*/ 0 w 1708959"/>
                <a:gd name="connsiteY120" fmla="*/ 422385 h 687425"/>
                <a:gd name="connsiteX121" fmla="*/ 11723 w 1708959"/>
                <a:gd name="connsiteY121" fmla="*/ 473444 h 687425"/>
                <a:gd name="connsiteX122" fmla="*/ 41737 w 1708959"/>
                <a:gd name="connsiteY122" fmla="*/ 506565 h 687425"/>
                <a:gd name="connsiteX123" fmla="*/ 82132 w 1708959"/>
                <a:gd name="connsiteY123" fmla="*/ 524503 h 687425"/>
                <a:gd name="connsiteX124" fmla="*/ 124929 w 1708959"/>
                <a:gd name="connsiteY124" fmla="*/ 530011 h 687425"/>
                <a:gd name="connsiteX125" fmla="*/ 182556 w 1708959"/>
                <a:gd name="connsiteY125" fmla="*/ 518288 h 687425"/>
                <a:gd name="connsiteX126" fmla="*/ 222245 w 1708959"/>
                <a:gd name="connsiteY126" fmla="*/ 485167 h 687425"/>
                <a:gd name="connsiteX127" fmla="*/ 224293 w 1708959"/>
                <a:gd name="connsiteY127" fmla="*/ 485167 h 687425"/>
                <a:gd name="connsiteX128" fmla="*/ 224293 w 1708959"/>
                <a:gd name="connsiteY128" fmla="*/ 521749 h 687425"/>
                <a:gd name="connsiteX129" fmla="*/ 327823 w 1708959"/>
                <a:gd name="connsiteY129" fmla="*/ 521749 h 687425"/>
                <a:gd name="connsiteX130" fmla="*/ 327823 w 1708959"/>
                <a:gd name="connsiteY130" fmla="*/ 348515 h 687425"/>
                <a:gd name="connsiteX131" fmla="*/ 319207 w 1708959"/>
                <a:gd name="connsiteY131" fmla="*/ 267442 h 687425"/>
                <a:gd name="connsiteX132" fmla="*/ 291948 w 1708959"/>
                <a:gd name="connsiteY132" fmla="*/ 210875 h 687425"/>
                <a:gd name="connsiteX133" fmla="*/ 243290 w 1708959"/>
                <a:gd name="connsiteY133" fmla="*/ 177753 h 687425"/>
                <a:gd name="connsiteX134" fmla="*/ 169773 w 1708959"/>
                <a:gd name="connsiteY134" fmla="*/ 167019 h 687425"/>
                <a:gd name="connsiteX135" fmla="*/ 87288 w 1708959"/>
                <a:gd name="connsiteY135" fmla="*/ 181496 h 687425"/>
                <a:gd name="connsiteX136" fmla="*/ 16525 w 1708959"/>
                <a:gd name="connsiteY136" fmla="*/ 224999 h 687425"/>
                <a:gd name="connsiteX137" fmla="*/ 73799 w 1708959"/>
                <a:gd name="connsiteY137" fmla="*/ 286439 h 687425"/>
                <a:gd name="connsiteX138" fmla="*/ 224363 w 1708959"/>
                <a:gd name="connsiteY138" fmla="*/ 383755 h 687425"/>
                <a:gd name="connsiteX139" fmla="*/ 206072 w 1708959"/>
                <a:gd name="connsiteY139" fmla="*/ 435167 h 687425"/>
                <a:gd name="connsiteX140" fmla="*/ 153248 w 1708959"/>
                <a:gd name="connsiteY140" fmla="*/ 454164 h 687425"/>
                <a:gd name="connsiteX141" fmla="*/ 136016 w 1708959"/>
                <a:gd name="connsiteY141" fmla="*/ 452469 h 687425"/>
                <a:gd name="connsiteX142" fmla="*/ 120126 w 1708959"/>
                <a:gd name="connsiteY142" fmla="*/ 446608 h 687425"/>
                <a:gd name="connsiteX143" fmla="*/ 108756 w 1708959"/>
                <a:gd name="connsiteY143" fmla="*/ 435591 h 687425"/>
                <a:gd name="connsiteX144" fmla="*/ 104307 w 1708959"/>
                <a:gd name="connsiteY144" fmla="*/ 418995 h 687425"/>
                <a:gd name="connsiteX145" fmla="*/ 113982 w 1708959"/>
                <a:gd name="connsiteY145" fmla="*/ 394489 h 687425"/>
                <a:gd name="connsiteX146" fmla="*/ 138488 w 1708959"/>
                <a:gd name="connsiteY146" fmla="*/ 380295 h 687425"/>
                <a:gd name="connsiteX147" fmla="*/ 172315 w 1708959"/>
                <a:gd name="connsiteY147" fmla="*/ 373727 h 687425"/>
                <a:gd name="connsiteX148" fmla="*/ 209956 w 1708959"/>
                <a:gd name="connsiteY148" fmla="*/ 372032 h 687425"/>
                <a:gd name="connsiteX149" fmla="*/ 224434 w 1708959"/>
                <a:gd name="connsiteY149" fmla="*/ 372032 h 687425"/>
                <a:gd name="connsiteX150" fmla="*/ 224434 w 1708959"/>
                <a:gd name="connsiteY150" fmla="*/ 383755 h 68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708959" h="687425">
                  <a:moveTo>
                    <a:pt x="1708959" y="0"/>
                  </a:moveTo>
                  <a:lnTo>
                    <a:pt x="1593706" y="0"/>
                  </a:lnTo>
                  <a:lnTo>
                    <a:pt x="1593706" y="521819"/>
                  </a:lnTo>
                  <a:lnTo>
                    <a:pt x="1708959" y="521819"/>
                  </a:lnTo>
                  <a:lnTo>
                    <a:pt x="1708959" y="0"/>
                  </a:lnTo>
                  <a:close/>
                  <a:moveTo>
                    <a:pt x="1536785" y="275422"/>
                  </a:moveTo>
                  <a:cubicBezTo>
                    <a:pt x="1528240" y="252400"/>
                    <a:pt x="1516446" y="232838"/>
                    <a:pt x="1501192" y="216736"/>
                  </a:cubicBezTo>
                  <a:cubicBezTo>
                    <a:pt x="1486009" y="200635"/>
                    <a:pt x="1467859" y="188346"/>
                    <a:pt x="1446673" y="179801"/>
                  </a:cubicBezTo>
                  <a:cubicBezTo>
                    <a:pt x="1425487" y="171327"/>
                    <a:pt x="1402252" y="167019"/>
                    <a:pt x="1376970" y="167019"/>
                  </a:cubicBezTo>
                  <a:cubicBezTo>
                    <a:pt x="1351687" y="167019"/>
                    <a:pt x="1326335" y="171397"/>
                    <a:pt x="1303806" y="180154"/>
                  </a:cubicBezTo>
                  <a:cubicBezTo>
                    <a:pt x="1281278" y="188911"/>
                    <a:pt x="1261716" y="201200"/>
                    <a:pt x="1245120" y="217089"/>
                  </a:cubicBezTo>
                  <a:cubicBezTo>
                    <a:pt x="1228595" y="232979"/>
                    <a:pt x="1215459" y="252259"/>
                    <a:pt x="1205784" y="275069"/>
                  </a:cubicBezTo>
                  <a:cubicBezTo>
                    <a:pt x="1196109" y="297809"/>
                    <a:pt x="1191307" y="323233"/>
                    <a:pt x="1191307" y="351340"/>
                  </a:cubicBezTo>
                  <a:cubicBezTo>
                    <a:pt x="1191307" y="379447"/>
                    <a:pt x="1196251" y="406071"/>
                    <a:pt x="1206138" y="428599"/>
                  </a:cubicBezTo>
                  <a:cubicBezTo>
                    <a:pt x="1216024" y="451128"/>
                    <a:pt x="1229584" y="470125"/>
                    <a:pt x="1246886" y="485520"/>
                  </a:cubicBezTo>
                  <a:cubicBezTo>
                    <a:pt x="1264117" y="500986"/>
                    <a:pt x="1284244" y="512639"/>
                    <a:pt x="1307267" y="520689"/>
                  </a:cubicBezTo>
                  <a:cubicBezTo>
                    <a:pt x="1330289" y="528740"/>
                    <a:pt x="1354654" y="532766"/>
                    <a:pt x="1380430" y="532766"/>
                  </a:cubicBezTo>
                  <a:cubicBezTo>
                    <a:pt x="1415388" y="532766"/>
                    <a:pt x="1446108" y="526480"/>
                    <a:pt x="1472591" y="513768"/>
                  </a:cubicBezTo>
                  <a:cubicBezTo>
                    <a:pt x="1499074" y="501127"/>
                    <a:pt x="1520331" y="483048"/>
                    <a:pt x="1536432" y="459602"/>
                  </a:cubicBezTo>
                  <a:lnTo>
                    <a:pt x="1457760" y="409885"/>
                  </a:lnTo>
                  <a:cubicBezTo>
                    <a:pt x="1449921" y="420478"/>
                    <a:pt x="1439823" y="429094"/>
                    <a:pt x="1427393" y="435803"/>
                  </a:cubicBezTo>
                  <a:cubicBezTo>
                    <a:pt x="1414964" y="442512"/>
                    <a:pt x="1399781" y="445760"/>
                    <a:pt x="1381843" y="445760"/>
                  </a:cubicBezTo>
                  <a:cubicBezTo>
                    <a:pt x="1371744" y="445760"/>
                    <a:pt x="1361928" y="444136"/>
                    <a:pt x="1352535" y="440958"/>
                  </a:cubicBezTo>
                  <a:cubicBezTo>
                    <a:pt x="1343072" y="437710"/>
                    <a:pt x="1334597" y="433260"/>
                    <a:pt x="1326970" y="427470"/>
                  </a:cubicBezTo>
                  <a:cubicBezTo>
                    <a:pt x="1319414" y="421749"/>
                    <a:pt x="1313128" y="414970"/>
                    <a:pt x="1308326" y="407131"/>
                  </a:cubicBezTo>
                  <a:cubicBezTo>
                    <a:pt x="1303524" y="399292"/>
                    <a:pt x="1300628" y="390535"/>
                    <a:pt x="1299710" y="380930"/>
                  </a:cubicBezTo>
                  <a:lnTo>
                    <a:pt x="1548862" y="380930"/>
                  </a:lnTo>
                  <a:cubicBezTo>
                    <a:pt x="1549285" y="376764"/>
                    <a:pt x="1549568" y="372456"/>
                    <a:pt x="1549568" y="367795"/>
                  </a:cubicBezTo>
                  <a:lnTo>
                    <a:pt x="1549568" y="353953"/>
                  </a:lnTo>
                  <a:cubicBezTo>
                    <a:pt x="1549568" y="324504"/>
                    <a:pt x="1545331" y="298303"/>
                    <a:pt x="1536785" y="275281"/>
                  </a:cubicBezTo>
                  <a:moveTo>
                    <a:pt x="1299710" y="310592"/>
                  </a:moveTo>
                  <a:cubicBezTo>
                    <a:pt x="1300134" y="301835"/>
                    <a:pt x="1302465" y="293431"/>
                    <a:pt x="1306631" y="285380"/>
                  </a:cubicBezTo>
                  <a:cubicBezTo>
                    <a:pt x="1310798" y="277329"/>
                    <a:pt x="1316306" y="270338"/>
                    <a:pt x="1323227" y="264335"/>
                  </a:cubicBezTo>
                  <a:cubicBezTo>
                    <a:pt x="1330148" y="258332"/>
                    <a:pt x="1338199" y="253600"/>
                    <a:pt x="1347380" y="250211"/>
                  </a:cubicBezTo>
                  <a:cubicBezTo>
                    <a:pt x="1356560" y="246750"/>
                    <a:pt x="1366730" y="245055"/>
                    <a:pt x="1377747" y="245055"/>
                  </a:cubicBezTo>
                  <a:cubicBezTo>
                    <a:pt x="1400275" y="245055"/>
                    <a:pt x="1417224" y="251482"/>
                    <a:pt x="1428453" y="264405"/>
                  </a:cubicBezTo>
                  <a:cubicBezTo>
                    <a:pt x="1439752" y="277258"/>
                    <a:pt x="1445331" y="292724"/>
                    <a:pt x="1445331" y="310662"/>
                  </a:cubicBezTo>
                  <a:lnTo>
                    <a:pt x="1299710" y="310662"/>
                  </a:lnTo>
                  <a:close/>
                  <a:moveTo>
                    <a:pt x="1032904" y="381707"/>
                  </a:moveTo>
                  <a:cubicBezTo>
                    <a:pt x="1029020" y="392300"/>
                    <a:pt x="1023441" y="401481"/>
                    <a:pt x="1016379" y="409320"/>
                  </a:cubicBezTo>
                  <a:cubicBezTo>
                    <a:pt x="1009246" y="417159"/>
                    <a:pt x="1000489" y="423444"/>
                    <a:pt x="990108" y="428317"/>
                  </a:cubicBezTo>
                  <a:cubicBezTo>
                    <a:pt x="979797" y="433119"/>
                    <a:pt x="968144" y="435591"/>
                    <a:pt x="955291" y="435591"/>
                  </a:cubicBezTo>
                  <a:cubicBezTo>
                    <a:pt x="942438" y="435591"/>
                    <a:pt x="930998" y="433190"/>
                    <a:pt x="921111" y="428317"/>
                  </a:cubicBezTo>
                  <a:cubicBezTo>
                    <a:pt x="911224" y="423444"/>
                    <a:pt x="902820" y="417018"/>
                    <a:pt x="895899" y="408967"/>
                  </a:cubicBezTo>
                  <a:cubicBezTo>
                    <a:pt x="888978" y="400916"/>
                    <a:pt x="883682" y="391594"/>
                    <a:pt x="880009" y="381001"/>
                  </a:cubicBezTo>
                  <a:cubicBezTo>
                    <a:pt x="876337" y="370408"/>
                    <a:pt x="874501" y="359391"/>
                    <a:pt x="874501" y="347880"/>
                  </a:cubicBezTo>
                  <a:cubicBezTo>
                    <a:pt x="874501" y="336368"/>
                    <a:pt x="876337" y="324645"/>
                    <a:pt x="880009" y="314052"/>
                  </a:cubicBezTo>
                  <a:cubicBezTo>
                    <a:pt x="883682" y="303459"/>
                    <a:pt x="888978" y="294278"/>
                    <a:pt x="895899" y="286439"/>
                  </a:cubicBezTo>
                  <a:cubicBezTo>
                    <a:pt x="902820" y="278600"/>
                    <a:pt x="911224" y="272386"/>
                    <a:pt x="921111" y="267795"/>
                  </a:cubicBezTo>
                  <a:cubicBezTo>
                    <a:pt x="930998" y="263205"/>
                    <a:pt x="942368" y="260874"/>
                    <a:pt x="955291" y="260874"/>
                  </a:cubicBezTo>
                  <a:cubicBezTo>
                    <a:pt x="968215" y="260874"/>
                    <a:pt x="979656" y="263205"/>
                    <a:pt x="989825" y="267795"/>
                  </a:cubicBezTo>
                  <a:cubicBezTo>
                    <a:pt x="999924" y="272386"/>
                    <a:pt x="1008681" y="278742"/>
                    <a:pt x="1016025" y="286792"/>
                  </a:cubicBezTo>
                  <a:cubicBezTo>
                    <a:pt x="1023370" y="294843"/>
                    <a:pt x="1029020" y="304165"/>
                    <a:pt x="1032904" y="314758"/>
                  </a:cubicBezTo>
                  <a:cubicBezTo>
                    <a:pt x="1036788" y="325351"/>
                    <a:pt x="1038765" y="336368"/>
                    <a:pt x="1038765" y="347880"/>
                  </a:cubicBezTo>
                  <a:cubicBezTo>
                    <a:pt x="1038765" y="359391"/>
                    <a:pt x="1036788" y="371114"/>
                    <a:pt x="1032904" y="381707"/>
                  </a:cubicBezTo>
                  <a:moveTo>
                    <a:pt x="1146463" y="178106"/>
                  </a:moveTo>
                  <a:lnTo>
                    <a:pt x="1039472" y="178106"/>
                  </a:lnTo>
                  <a:lnTo>
                    <a:pt x="1039472" y="222315"/>
                  </a:lnTo>
                  <a:lnTo>
                    <a:pt x="1038059" y="222315"/>
                  </a:lnTo>
                  <a:cubicBezTo>
                    <a:pt x="1026124" y="203954"/>
                    <a:pt x="1010235" y="190324"/>
                    <a:pt x="990461" y="181567"/>
                  </a:cubicBezTo>
                  <a:cubicBezTo>
                    <a:pt x="970687" y="172810"/>
                    <a:pt x="949995" y="168431"/>
                    <a:pt x="928385" y="168431"/>
                  </a:cubicBezTo>
                  <a:cubicBezTo>
                    <a:pt x="902608" y="168431"/>
                    <a:pt x="879586" y="173375"/>
                    <a:pt x="859317" y="183262"/>
                  </a:cubicBezTo>
                  <a:cubicBezTo>
                    <a:pt x="839049" y="193149"/>
                    <a:pt x="821959" y="206425"/>
                    <a:pt x="807905" y="222951"/>
                  </a:cubicBezTo>
                  <a:cubicBezTo>
                    <a:pt x="793852" y="239547"/>
                    <a:pt x="783188" y="258614"/>
                    <a:pt x="775843" y="280225"/>
                  </a:cubicBezTo>
                  <a:cubicBezTo>
                    <a:pt x="768499" y="301835"/>
                    <a:pt x="764826" y="324645"/>
                    <a:pt x="764826" y="348586"/>
                  </a:cubicBezTo>
                  <a:cubicBezTo>
                    <a:pt x="764826" y="372526"/>
                    <a:pt x="768499" y="395196"/>
                    <a:pt x="775843" y="416523"/>
                  </a:cubicBezTo>
                  <a:cubicBezTo>
                    <a:pt x="783188" y="437921"/>
                    <a:pt x="793922" y="456636"/>
                    <a:pt x="807905" y="472808"/>
                  </a:cubicBezTo>
                  <a:cubicBezTo>
                    <a:pt x="821959" y="488910"/>
                    <a:pt x="839049" y="501692"/>
                    <a:pt x="859317" y="511155"/>
                  </a:cubicBezTo>
                  <a:cubicBezTo>
                    <a:pt x="879586" y="520619"/>
                    <a:pt x="902820" y="525280"/>
                    <a:pt x="929020" y="525280"/>
                  </a:cubicBezTo>
                  <a:cubicBezTo>
                    <a:pt x="952043" y="525280"/>
                    <a:pt x="972523" y="521184"/>
                    <a:pt x="990461" y="512850"/>
                  </a:cubicBezTo>
                  <a:cubicBezTo>
                    <a:pt x="1008398" y="504588"/>
                    <a:pt x="1022664" y="493500"/>
                    <a:pt x="1033257" y="479729"/>
                  </a:cubicBezTo>
                  <a:lnTo>
                    <a:pt x="1035305" y="479729"/>
                  </a:lnTo>
                  <a:lnTo>
                    <a:pt x="1035305" y="500421"/>
                  </a:lnTo>
                  <a:cubicBezTo>
                    <a:pt x="1035305" y="529376"/>
                    <a:pt x="1027395" y="552610"/>
                    <a:pt x="1011506" y="570124"/>
                  </a:cubicBezTo>
                  <a:cubicBezTo>
                    <a:pt x="995616" y="587568"/>
                    <a:pt x="971110" y="596325"/>
                    <a:pt x="937989" y="596325"/>
                  </a:cubicBezTo>
                  <a:cubicBezTo>
                    <a:pt x="918710" y="596325"/>
                    <a:pt x="899006" y="592723"/>
                    <a:pt x="878950" y="585590"/>
                  </a:cubicBezTo>
                  <a:cubicBezTo>
                    <a:pt x="858964" y="578457"/>
                    <a:pt x="840673" y="567511"/>
                    <a:pt x="824077" y="552822"/>
                  </a:cubicBezTo>
                  <a:lnTo>
                    <a:pt x="767510" y="633613"/>
                  </a:lnTo>
                  <a:cubicBezTo>
                    <a:pt x="790956" y="651056"/>
                    <a:pt x="818710" y="664403"/>
                    <a:pt x="850702" y="673655"/>
                  </a:cubicBezTo>
                  <a:cubicBezTo>
                    <a:pt x="882693" y="682835"/>
                    <a:pt x="913837" y="687426"/>
                    <a:pt x="944204" y="687426"/>
                  </a:cubicBezTo>
                  <a:cubicBezTo>
                    <a:pt x="974571" y="687426"/>
                    <a:pt x="1002254" y="683400"/>
                    <a:pt x="1027395" y="675349"/>
                  </a:cubicBezTo>
                  <a:cubicBezTo>
                    <a:pt x="1052466" y="667299"/>
                    <a:pt x="1073723" y="655081"/>
                    <a:pt x="1091237" y="638768"/>
                  </a:cubicBezTo>
                  <a:cubicBezTo>
                    <a:pt x="1108680" y="622454"/>
                    <a:pt x="1122240" y="601833"/>
                    <a:pt x="1131915" y="576974"/>
                  </a:cubicBezTo>
                  <a:cubicBezTo>
                    <a:pt x="1141590" y="552116"/>
                    <a:pt x="1146392" y="522879"/>
                    <a:pt x="1146392" y="489334"/>
                  </a:cubicBezTo>
                  <a:lnTo>
                    <a:pt x="1146392" y="178036"/>
                  </a:lnTo>
                  <a:close/>
                  <a:moveTo>
                    <a:pt x="724078" y="521819"/>
                  </a:moveTo>
                  <a:lnTo>
                    <a:pt x="724078" y="309250"/>
                  </a:lnTo>
                  <a:cubicBezTo>
                    <a:pt x="724078" y="292230"/>
                    <a:pt x="721889" y="275210"/>
                    <a:pt x="717510" y="258191"/>
                  </a:cubicBezTo>
                  <a:cubicBezTo>
                    <a:pt x="713132" y="241171"/>
                    <a:pt x="705999" y="226129"/>
                    <a:pt x="696112" y="212993"/>
                  </a:cubicBezTo>
                  <a:cubicBezTo>
                    <a:pt x="686225" y="199858"/>
                    <a:pt x="673231" y="189194"/>
                    <a:pt x="657129" y="180931"/>
                  </a:cubicBezTo>
                  <a:cubicBezTo>
                    <a:pt x="641028" y="172669"/>
                    <a:pt x="621466" y="168502"/>
                    <a:pt x="598443" y="168502"/>
                  </a:cubicBezTo>
                  <a:cubicBezTo>
                    <a:pt x="586437" y="168502"/>
                    <a:pt x="575209" y="170126"/>
                    <a:pt x="564616" y="173375"/>
                  </a:cubicBezTo>
                  <a:cubicBezTo>
                    <a:pt x="554022" y="176553"/>
                    <a:pt x="544277" y="180719"/>
                    <a:pt x="535237" y="185804"/>
                  </a:cubicBezTo>
                  <a:cubicBezTo>
                    <a:pt x="526268" y="190889"/>
                    <a:pt x="518429" y="196962"/>
                    <a:pt x="511791" y="204095"/>
                  </a:cubicBezTo>
                  <a:cubicBezTo>
                    <a:pt x="505082" y="211228"/>
                    <a:pt x="499715" y="218502"/>
                    <a:pt x="495548" y="225846"/>
                  </a:cubicBezTo>
                  <a:lnTo>
                    <a:pt x="494136" y="225846"/>
                  </a:lnTo>
                  <a:lnTo>
                    <a:pt x="494136" y="178248"/>
                  </a:lnTo>
                  <a:lnTo>
                    <a:pt x="384391" y="178248"/>
                  </a:lnTo>
                  <a:lnTo>
                    <a:pt x="384391" y="521960"/>
                  </a:lnTo>
                  <a:lnTo>
                    <a:pt x="498302" y="521960"/>
                  </a:lnTo>
                  <a:lnTo>
                    <a:pt x="498302" y="335591"/>
                  </a:lnTo>
                  <a:cubicBezTo>
                    <a:pt x="498302" y="325916"/>
                    <a:pt x="499574" y="316594"/>
                    <a:pt x="502116" y="307626"/>
                  </a:cubicBezTo>
                  <a:cubicBezTo>
                    <a:pt x="504658" y="298657"/>
                    <a:pt x="508472" y="290747"/>
                    <a:pt x="513486" y="283826"/>
                  </a:cubicBezTo>
                  <a:cubicBezTo>
                    <a:pt x="518500" y="276905"/>
                    <a:pt x="524856" y="271538"/>
                    <a:pt x="532483" y="267654"/>
                  </a:cubicBezTo>
                  <a:cubicBezTo>
                    <a:pt x="540110" y="263770"/>
                    <a:pt x="548938" y="261792"/>
                    <a:pt x="559037" y="261792"/>
                  </a:cubicBezTo>
                  <a:cubicBezTo>
                    <a:pt x="569135" y="261792"/>
                    <a:pt x="577539" y="263770"/>
                    <a:pt x="584248" y="267654"/>
                  </a:cubicBezTo>
                  <a:cubicBezTo>
                    <a:pt x="590887" y="271538"/>
                    <a:pt x="596113" y="276835"/>
                    <a:pt x="599785" y="283544"/>
                  </a:cubicBezTo>
                  <a:cubicBezTo>
                    <a:pt x="603457" y="290182"/>
                    <a:pt x="606070" y="297950"/>
                    <a:pt x="607694" y="306637"/>
                  </a:cubicBezTo>
                  <a:cubicBezTo>
                    <a:pt x="609319" y="315394"/>
                    <a:pt x="610096" y="324575"/>
                    <a:pt x="610096" y="334250"/>
                  </a:cubicBezTo>
                  <a:lnTo>
                    <a:pt x="610096" y="521960"/>
                  </a:lnTo>
                  <a:lnTo>
                    <a:pt x="723937" y="521960"/>
                  </a:lnTo>
                  <a:close/>
                  <a:moveTo>
                    <a:pt x="73870" y="286439"/>
                  </a:moveTo>
                  <a:cubicBezTo>
                    <a:pt x="84463" y="276764"/>
                    <a:pt x="97245" y="268501"/>
                    <a:pt x="112217" y="261581"/>
                  </a:cubicBezTo>
                  <a:cubicBezTo>
                    <a:pt x="127189" y="254660"/>
                    <a:pt x="142725" y="251199"/>
                    <a:pt x="158827" y="251199"/>
                  </a:cubicBezTo>
                  <a:cubicBezTo>
                    <a:pt x="176270" y="251199"/>
                    <a:pt x="191030" y="255225"/>
                    <a:pt x="202965" y="263275"/>
                  </a:cubicBezTo>
                  <a:cubicBezTo>
                    <a:pt x="214900" y="271326"/>
                    <a:pt x="220903" y="283897"/>
                    <a:pt x="220903" y="300917"/>
                  </a:cubicBezTo>
                  <a:lnTo>
                    <a:pt x="220903" y="306425"/>
                  </a:lnTo>
                  <a:cubicBezTo>
                    <a:pt x="196044" y="306425"/>
                    <a:pt x="170550" y="307837"/>
                    <a:pt x="144279" y="310592"/>
                  </a:cubicBezTo>
                  <a:cubicBezTo>
                    <a:pt x="118078" y="313346"/>
                    <a:pt x="94209" y="318854"/>
                    <a:pt x="72810" y="327188"/>
                  </a:cubicBezTo>
                  <a:cubicBezTo>
                    <a:pt x="51412" y="335450"/>
                    <a:pt x="33898" y="347244"/>
                    <a:pt x="20339" y="362357"/>
                  </a:cubicBezTo>
                  <a:cubicBezTo>
                    <a:pt x="6780" y="377540"/>
                    <a:pt x="0" y="397597"/>
                    <a:pt x="0" y="422385"/>
                  </a:cubicBezTo>
                  <a:cubicBezTo>
                    <a:pt x="0" y="442653"/>
                    <a:pt x="3884" y="459673"/>
                    <a:pt x="11723" y="473444"/>
                  </a:cubicBezTo>
                  <a:cubicBezTo>
                    <a:pt x="19562" y="487286"/>
                    <a:pt x="29520" y="498302"/>
                    <a:pt x="41737" y="506565"/>
                  </a:cubicBezTo>
                  <a:cubicBezTo>
                    <a:pt x="53884" y="514828"/>
                    <a:pt x="67373" y="520831"/>
                    <a:pt x="82132" y="524503"/>
                  </a:cubicBezTo>
                  <a:cubicBezTo>
                    <a:pt x="96822" y="528175"/>
                    <a:pt x="111158" y="530011"/>
                    <a:pt x="124929" y="530011"/>
                  </a:cubicBezTo>
                  <a:cubicBezTo>
                    <a:pt x="145621" y="530011"/>
                    <a:pt x="164830" y="526057"/>
                    <a:pt x="182556" y="518288"/>
                  </a:cubicBezTo>
                  <a:cubicBezTo>
                    <a:pt x="200281" y="510449"/>
                    <a:pt x="213488" y="499432"/>
                    <a:pt x="222245" y="485167"/>
                  </a:cubicBezTo>
                  <a:lnTo>
                    <a:pt x="224293" y="485167"/>
                  </a:lnTo>
                  <a:lnTo>
                    <a:pt x="224293" y="521749"/>
                  </a:lnTo>
                  <a:lnTo>
                    <a:pt x="327823" y="521749"/>
                  </a:lnTo>
                  <a:lnTo>
                    <a:pt x="327823" y="348515"/>
                  </a:lnTo>
                  <a:cubicBezTo>
                    <a:pt x="327823" y="317230"/>
                    <a:pt x="324928" y="290182"/>
                    <a:pt x="319207" y="267442"/>
                  </a:cubicBezTo>
                  <a:cubicBezTo>
                    <a:pt x="313416" y="244632"/>
                    <a:pt x="304377" y="225776"/>
                    <a:pt x="291948" y="210875"/>
                  </a:cubicBezTo>
                  <a:cubicBezTo>
                    <a:pt x="279518" y="195903"/>
                    <a:pt x="263275" y="184886"/>
                    <a:pt x="243290" y="177753"/>
                  </a:cubicBezTo>
                  <a:cubicBezTo>
                    <a:pt x="223233" y="170621"/>
                    <a:pt x="198798" y="167019"/>
                    <a:pt x="169773" y="167019"/>
                  </a:cubicBezTo>
                  <a:cubicBezTo>
                    <a:pt x="140748" y="167019"/>
                    <a:pt x="114194" y="171821"/>
                    <a:pt x="87288" y="181496"/>
                  </a:cubicBezTo>
                  <a:cubicBezTo>
                    <a:pt x="60381" y="191171"/>
                    <a:pt x="36794" y="205649"/>
                    <a:pt x="16525" y="224999"/>
                  </a:cubicBezTo>
                  <a:lnTo>
                    <a:pt x="73799" y="286439"/>
                  </a:lnTo>
                  <a:close/>
                  <a:moveTo>
                    <a:pt x="224363" y="383755"/>
                  </a:moveTo>
                  <a:cubicBezTo>
                    <a:pt x="224363" y="405365"/>
                    <a:pt x="218290" y="422526"/>
                    <a:pt x="206072" y="435167"/>
                  </a:cubicBezTo>
                  <a:cubicBezTo>
                    <a:pt x="193855" y="447808"/>
                    <a:pt x="176270" y="454164"/>
                    <a:pt x="153248" y="454164"/>
                  </a:cubicBezTo>
                  <a:cubicBezTo>
                    <a:pt x="147739" y="454164"/>
                    <a:pt x="141948" y="453599"/>
                    <a:pt x="136016" y="452469"/>
                  </a:cubicBezTo>
                  <a:cubicBezTo>
                    <a:pt x="130013" y="451339"/>
                    <a:pt x="124717" y="449362"/>
                    <a:pt x="120126" y="446608"/>
                  </a:cubicBezTo>
                  <a:cubicBezTo>
                    <a:pt x="115536" y="443854"/>
                    <a:pt x="111723" y="440181"/>
                    <a:pt x="108756" y="435591"/>
                  </a:cubicBezTo>
                  <a:cubicBezTo>
                    <a:pt x="105790" y="431001"/>
                    <a:pt x="104307" y="425492"/>
                    <a:pt x="104307" y="418995"/>
                  </a:cubicBezTo>
                  <a:cubicBezTo>
                    <a:pt x="104307" y="408896"/>
                    <a:pt x="107556" y="400704"/>
                    <a:pt x="113982" y="394489"/>
                  </a:cubicBezTo>
                  <a:cubicBezTo>
                    <a:pt x="120409" y="388275"/>
                    <a:pt x="128601" y="383543"/>
                    <a:pt x="138488" y="380295"/>
                  </a:cubicBezTo>
                  <a:cubicBezTo>
                    <a:pt x="148375" y="377046"/>
                    <a:pt x="159674" y="374857"/>
                    <a:pt x="172315" y="373727"/>
                  </a:cubicBezTo>
                  <a:cubicBezTo>
                    <a:pt x="184957" y="372597"/>
                    <a:pt x="197527" y="372032"/>
                    <a:pt x="209956" y="372032"/>
                  </a:cubicBezTo>
                  <a:lnTo>
                    <a:pt x="224434" y="372032"/>
                  </a:lnTo>
                  <a:lnTo>
                    <a:pt x="224434" y="383755"/>
                  </a:lnTo>
                  <a:close/>
                </a:path>
              </a:pathLst>
            </a:custGeom>
            <a:solidFill>
              <a:srgbClr val="75C04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748F87F-9223-07D4-8560-9552E0C7A78D}"/>
                </a:ext>
              </a:extLst>
            </p:cNvPr>
            <p:cNvSpPr/>
            <p:nvPr/>
          </p:nvSpPr>
          <p:spPr>
            <a:xfrm>
              <a:off x="7402969" y="6291486"/>
              <a:ext cx="301057" cy="365887"/>
            </a:xfrm>
            <a:custGeom>
              <a:avLst/>
              <a:gdLst>
                <a:gd name="connsiteX0" fmla="*/ 71 w 301057"/>
                <a:gd name="connsiteY0" fmla="*/ 48305 h 365887"/>
                <a:gd name="connsiteX1" fmla="*/ 62570 w 301057"/>
                <a:gd name="connsiteY1" fmla="*/ 12076 h 365887"/>
                <a:gd name="connsiteX2" fmla="*/ 138135 w 301057"/>
                <a:gd name="connsiteY2" fmla="*/ 0 h 365887"/>
                <a:gd name="connsiteX3" fmla="*/ 188205 w 301057"/>
                <a:gd name="connsiteY3" fmla="*/ 6568 h 365887"/>
                <a:gd name="connsiteX4" fmla="*/ 234109 w 301057"/>
                <a:gd name="connsiteY4" fmla="*/ 26907 h 365887"/>
                <a:gd name="connsiteX5" fmla="*/ 267936 w 301057"/>
                <a:gd name="connsiteY5" fmla="*/ 62429 h 365887"/>
                <a:gd name="connsiteX6" fmla="*/ 281072 w 301057"/>
                <a:gd name="connsiteY6" fmla="*/ 115183 h 365887"/>
                <a:gd name="connsiteX7" fmla="*/ 272103 w 301057"/>
                <a:gd name="connsiteY7" fmla="*/ 156638 h 365887"/>
                <a:gd name="connsiteX8" fmla="*/ 248939 w 301057"/>
                <a:gd name="connsiteY8" fmla="*/ 185663 h 365887"/>
                <a:gd name="connsiteX9" fmla="*/ 216807 w 301057"/>
                <a:gd name="connsiteY9" fmla="*/ 204307 h 365887"/>
                <a:gd name="connsiteX10" fmla="*/ 180931 w 301057"/>
                <a:gd name="connsiteY10" fmla="*/ 215324 h 365887"/>
                <a:gd name="connsiteX11" fmla="*/ 129166 w 301057"/>
                <a:gd name="connsiteY11" fmla="*/ 231213 h 365887"/>
                <a:gd name="connsiteX12" fmla="*/ 112570 w 301057"/>
                <a:gd name="connsiteY12" fmla="*/ 254660 h 365887"/>
                <a:gd name="connsiteX13" fmla="*/ 126059 w 301057"/>
                <a:gd name="connsiteY13" fmla="*/ 277823 h 365887"/>
                <a:gd name="connsiteX14" fmla="*/ 153318 w 301057"/>
                <a:gd name="connsiteY14" fmla="*/ 284391 h 365887"/>
                <a:gd name="connsiteX15" fmla="*/ 200282 w 301057"/>
                <a:gd name="connsiteY15" fmla="*/ 273374 h 365887"/>
                <a:gd name="connsiteX16" fmla="*/ 237569 w 301057"/>
                <a:gd name="connsiteY16" fmla="*/ 245761 h 365887"/>
                <a:gd name="connsiteX17" fmla="*/ 301058 w 301057"/>
                <a:gd name="connsiteY17" fmla="*/ 312710 h 365887"/>
                <a:gd name="connsiteX18" fmla="*/ 233756 w 301057"/>
                <a:gd name="connsiteY18" fmla="*/ 352399 h 365887"/>
                <a:gd name="connsiteX19" fmla="*/ 151270 w 301057"/>
                <a:gd name="connsiteY19" fmla="*/ 365888 h 365887"/>
                <a:gd name="connsiteX20" fmla="*/ 98799 w 301057"/>
                <a:gd name="connsiteY20" fmla="*/ 359673 h 365887"/>
                <a:gd name="connsiteX21" fmla="*/ 51483 w 301057"/>
                <a:gd name="connsiteY21" fmla="*/ 339687 h 365887"/>
                <a:gd name="connsiteX22" fmla="*/ 17302 w 301057"/>
                <a:gd name="connsiteY22" fmla="*/ 303459 h 365887"/>
                <a:gd name="connsiteX23" fmla="*/ 4167 w 301057"/>
                <a:gd name="connsiteY23" fmla="*/ 248586 h 365887"/>
                <a:gd name="connsiteX24" fmla="*/ 13842 w 301057"/>
                <a:gd name="connsiteY24" fmla="*/ 205790 h 365887"/>
                <a:gd name="connsiteX25" fmla="*/ 39406 w 301057"/>
                <a:gd name="connsiteY25" fmla="*/ 175423 h 365887"/>
                <a:gd name="connsiteX26" fmla="*/ 74929 w 301057"/>
                <a:gd name="connsiteY26" fmla="*/ 155437 h 365887"/>
                <a:gd name="connsiteX27" fmla="*/ 113912 w 301057"/>
                <a:gd name="connsiteY27" fmla="*/ 143714 h 365887"/>
                <a:gd name="connsiteX28" fmla="*/ 161864 w 301057"/>
                <a:gd name="connsiteY28" fmla="*/ 129943 h 365887"/>
                <a:gd name="connsiteX29" fmla="*/ 176694 w 301057"/>
                <a:gd name="connsiteY29" fmla="*/ 109251 h 365887"/>
                <a:gd name="connsiteX30" fmla="*/ 163205 w 301057"/>
                <a:gd name="connsiteY30" fmla="*/ 87853 h 365887"/>
                <a:gd name="connsiteX31" fmla="*/ 133898 w 301057"/>
                <a:gd name="connsiteY31" fmla="*/ 81638 h 365887"/>
                <a:gd name="connsiteX32" fmla="*/ 94562 w 301057"/>
                <a:gd name="connsiteY32" fmla="*/ 90607 h 365887"/>
                <a:gd name="connsiteX33" fmla="*/ 62146 w 301057"/>
                <a:gd name="connsiteY33" fmla="*/ 112711 h 365887"/>
                <a:gd name="connsiteX34" fmla="*/ 0 w 301057"/>
                <a:gd name="connsiteY34" fmla="*/ 48517 h 36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1057" h="365887">
                  <a:moveTo>
                    <a:pt x="71" y="48305"/>
                  </a:moveTo>
                  <a:cubicBezTo>
                    <a:pt x="17090" y="32203"/>
                    <a:pt x="37923" y="20127"/>
                    <a:pt x="62570" y="12076"/>
                  </a:cubicBezTo>
                  <a:cubicBezTo>
                    <a:pt x="87217" y="4025"/>
                    <a:pt x="112358" y="0"/>
                    <a:pt x="138135" y="0"/>
                  </a:cubicBezTo>
                  <a:cubicBezTo>
                    <a:pt x="154660" y="0"/>
                    <a:pt x="171397" y="2189"/>
                    <a:pt x="188205" y="6568"/>
                  </a:cubicBezTo>
                  <a:cubicBezTo>
                    <a:pt x="205013" y="10946"/>
                    <a:pt x="220267" y="17726"/>
                    <a:pt x="234109" y="26907"/>
                  </a:cubicBezTo>
                  <a:cubicBezTo>
                    <a:pt x="247880" y="36087"/>
                    <a:pt x="259179" y="47952"/>
                    <a:pt x="267936" y="62429"/>
                  </a:cubicBezTo>
                  <a:cubicBezTo>
                    <a:pt x="276693" y="76906"/>
                    <a:pt x="281072" y="94491"/>
                    <a:pt x="281072" y="115183"/>
                  </a:cubicBezTo>
                  <a:cubicBezTo>
                    <a:pt x="281072" y="131285"/>
                    <a:pt x="278106" y="145126"/>
                    <a:pt x="272103" y="156638"/>
                  </a:cubicBezTo>
                  <a:cubicBezTo>
                    <a:pt x="266100" y="168149"/>
                    <a:pt x="258403" y="177824"/>
                    <a:pt x="248939" y="185663"/>
                  </a:cubicBezTo>
                  <a:cubicBezTo>
                    <a:pt x="239476" y="193502"/>
                    <a:pt x="228812" y="199716"/>
                    <a:pt x="216807" y="204307"/>
                  </a:cubicBezTo>
                  <a:cubicBezTo>
                    <a:pt x="204872" y="208897"/>
                    <a:pt x="192937" y="212569"/>
                    <a:pt x="180931" y="215324"/>
                  </a:cubicBezTo>
                  <a:cubicBezTo>
                    <a:pt x="157485" y="220832"/>
                    <a:pt x="140183" y="226129"/>
                    <a:pt x="129166" y="231213"/>
                  </a:cubicBezTo>
                  <a:cubicBezTo>
                    <a:pt x="118149" y="236298"/>
                    <a:pt x="112570" y="244067"/>
                    <a:pt x="112570" y="254660"/>
                  </a:cubicBezTo>
                  <a:cubicBezTo>
                    <a:pt x="112570" y="265253"/>
                    <a:pt x="117090" y="273445"/>
                    <a:pt x="126059" y="277823"/>
                  </a:cubicBezTo>
                  <a:cubicBezTo>
                    <a:pt x="135027" y="282202"/>
                    <a:pt x="144138" y="284391"/>
                    <a:pt x="153318" y="284391"/>
                  </a:cubicBezTo>
                  <a:cubicBezTo>
                    <a:pt x="169914" y="284391"/>
                    <a:pt x="185522" y="280719"/>
                    <a:pt x="200282" y="273374"/>
                  </a:cubicBezTo>
                  <a:cubicBezTo>
                    <a:pt x="215041" y="266030"/>
                    <a:pt x="227470" y="256778"/>
                    <a:pt x="237569" y="245761"/>
                  </a:cubicBezTo>
                  <a:lnTo>
                    <a:pt x="301058" y="312710"/>
                  </a:lnTo>
                  <a:cubicBezTo>
                    <a:pt x="283120" y="330224"/>
                    <a:pt x="260662" y="343430"/>
                    <a:pt x="233756" y="352399"/>
                  </a:cubicBezTo>
                  <a:cubicBezTo>
                    <a:pt x="206849" y="361368"/>
                    <a:pt x="179378" y="365888"/>
                    <a:pt x="151270" y="365888"/>
                  </a:cubicBezTo>
                  <a:cubicBezTo>
                    <a:pt x="133756" y="365888"/>
                    <a:pt x="116313" y="363840"/>
                    <a:pt x="98799" y="359673"/>
                  </a:cubicBezTo>
                  <a:cubicBezTo>
                    <a:pt x="81285" y="355577"/>
                    <a:pt x="65536" y="348868"/>
                    <a:pt x="51483" y="339687"/>
                  </a:cubicBezTo>
                  <a:cubicBezTo>
                    <a:pt x="37429" y="330507"/>
                    <a:pt x="26059" y="318431"/>
                    <a:pt x="17302" y="303459"/>
                  </a:cubicBezTo>
                  <a:cubicBezTo>
                    <a:pt x="8545" y="288487"/>
                    <a:pt x="4167" y="270196"/>
                    <a:pt x="4167" y="248586"/>
                  </a:cubicBezTo>
                  <a:cubicBezTo>
                    <a:pt x="4167" y="231990"/>
                    <a:pt x="7345" y="217725"/>
                    <a:pt x="13842" y="205790"/>
                  </a:cubicBezTo>
                  <a:cubicBezTo>
                    <a:pt x="20268" y="193784"/>
                    <a:pt x="28813" y="183685"/>
                    <a:pt x="39406" y="175423"/>
                  </a:cubicBezTo>
                  <a:cubicBezTo>
                    <a:pt x="50000" y="167160"/>
                    <a:pt x="61864" y="160522"/>
                    <a:pt x="74929" y="155437"/>
                  </a:cubicBezTo>
                  <a:cubicBezTo>
                    <a:pt x="88064" y="150423"/>
                    <a:pt x="101059" y="146468"/>
                    <a:pt x="113912" y="143714"/>
                  </a:cubicBezTo>
                  <a:cubicBezTo>
                    <a:pt x="136016" y="138700"/>
                    <a:pt x="151976" y="134039"/>
                    <a:pt x="161864" y="129943"/>
                  </a:cubicBezTo>
                  <a:cubicBezTo>
                    <a:pt x="171751" y="125776"/>
                    <a:pt x="176694" y="118926"/>
                    <a:pt x="176694" y="109251"/>
                  </a:cubicBezTo>
                  <a:cubicBezTo>
                    <a:pt x="176694" y="99576"/>
                    <a:pt x="172245" y="92019"/>
                    <a:pt x="163205" y="87853"/>
                  </a:cubicBezTo>
                  <a:cubicBezTo>
                    <a:pt x="154236" y="83686"/>
                    <a:pt x="144491" y="81638"/>
                    <a:pt x="133898" y="81638"/>
                  </a:cubicBezTo>
                  <a:cubicBezTo>
                    <a:pt x="120056" y="81638"/>
                    <a:pt x="106991" y="84604"/>
                    <a:pt x="94562" y="90607"/>
                  </a:cubicBezTo>
                  <a:cubicBezTo>
                    <a:pt x="82132" y="96610"/>
                    <a:pt x="71327" y="103954"/>
                    <a:pt x="62146" y="112711"/>
                  </a:cubicBezTo>
                  <a:lnTo>
                    <a:pt x="0" y="48517"/>
                  </a:lnTo>
                  <a:close/>
                </a:path>
              </a:pathLst>
            </a:custGeom>
            <a:solidFill>
              <a:srgbClr val="ED1C2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5856A2A-A062-82A0-81C6-5C03E6805636}"/>
                </a:ext>
              </a:extLst>
            </p:cNvPr>
            <p:cNvSpPr/>
            <p:nvPr/>
          </p:nvSpPr>
          <p:spPr>
            <a:xfrm>
              <a:off x="7563350" y="5557521"/>
              <a:ext cx="1061306" cy="1256001"/>
            </a:xfrm>
            <a:custGeom>
              <a:avLst/>
              <a:gdLst>
                <a:gd name="connsiteX0" fmla="*/ 818640 w 1061306"/>
                <a:gd name="connsiteY0" fmla="*/ 1105220 h 1256001"/>
                <a:gd name="connsiteX1" fmla="*/ 680363 w 1061306"/>
                <a:gd name="connsiteY1" fmla="*/ 1242578 h 1256001"/>
                <a:gd name="connsiteX2" fmla="*/ 491311 w 1061306"/>
                <a:gd name="connsiteY2" fmla="*/ 1195121 h 1256001"/>
                <a:gd name="connsiteX3" fmla="*/ 379942 w 1061306"/>
                <a:gd name="connsiteY3" fmla="*/ 1001972 h 1256001"/>
                <a:gd name="connsiteX4" fmla="*/ 393360 w 1061306"/>
                <a:gd name="connsiteY4" fmla="*/ 635802 h 1256001"/>
                <a:gd name="connsiteX5" fmla="*/ 718640 w 1061306"/>
                <a:gd name="connsiteY5" fmla="*/ 319914 h 1256001"/>
                <a:gd name="connsiteX6" fmla="*/ 974218 w 1061306"/>
                <a:gd name="connsiteY6" fmla="*/ 0 h 1256001"/>
                <a:gd name="connsiteX7" fmla="*/ 1004373 w 1061306"/>
                <a:gd name="connsiteY7" fmla="*/ 48305 h 1256001"/>
                <a:gd name="connsiteX8" fmla="*/ 997240 w 1061306"/>
                <a:gd name="connsiteY8" fmla="*/ 326834 h 1256001"/>
                <a:gd name="connsiteX9" fmla="*/ 738132 w 1061306"/>
                <a:gd name="connsiteY9" fmla="*/ 429235 h 1256001"/>
                <a:gd name="connsiteX10" fmla="*/ 743499 w 1061306"/>
                <a:gd name="connsiteY10" fmla="*/ 432272 h 1256001"/>
                <a:gd name="connsiteX11" fmla="*/ 956421 w 1061306"/>
                <a:gd name="connsiteY11" fmla="*/ 430224 h 1256001"/>
                <a:gd name="connsiteX12" fmla="*/ 1053314 w 1061306"/>
                <a:gd name="connsiteY12" fmla="*/ 309179 h 1256001"/>
                <a:gd name="connsiteX13" fmla="*/ 1056703 w 1061306"/>
                <a:gd name="connsiteY13" fmla="*/ 325281 h 1256001"/>
                <a:gd name="connsiteX14" fmla="*/ 936577 w 1061306"/>
                <a:gd name="connsiteY14" fmla="*/ 567299 h 1256001"/>
                <a:gd name="connsiteX15" fmla="*/ 659319 w 1061306"/>
                <a:gd name="connsiteY15" fmla="*/ 507413 h 1256001"/>
                <a:gd name="connsiteX16" fmla="*/ 816239 w 1061306"/>
                <a:gd name="connsiteY16" fmla="*/ 656988 h 1256001"/>
                <a:gd name="connsiteX17" fmla="*/ 1030503 w 1061306"/>
                <a:gd name="connsiteY17" fmla="*/ 580505 h 1256001"/>
                <a:gd name="connsiteX18" fmla="*/ 1030503 w 1061306"/>
                <a:gd name="connsiteY18" fmla="*/ 603669 h 1256001"/>
                <a:gd name="connsiteX19" fmla="*/ 913837 w 1061306"/>
                <a:gd name="connsiteY19" fmla="*/ 803880 h 1256001"/>
                <a:gd name="connsiteX20" fmla="*/ 695547 w 1061306"/>
                <a:gd name="connsiteY20" fmla="*/ 780434 h 1256001"/>
                <a:gd name="connsiteX21" fmla="*/ 577822 w 1061306"/>
                <a:gd name="connsiteY21" fmla="*/ 606706 h 1256001"/>
                <a:gd name="connsiteX22" fmla="*/ 576833 w 1061306"/>
                <a:gd name="connsiteY22" fmla="*/ 627822 h 1256001"/>
                <a:gd name="connsiteX23" fmla="*/ 701550 w 1061306"/>
                <a:gd name="connsiteY23" fmla="*/ 857834 h 1256001"/>
                <a:gd name="connsiteX24" fmla="*/ 969133 w 1061306"/>
                <a:gd name="connsiteY24" fmla="*/ 899077 h 1256001"/>
                <a:gd name="connsiteX25" fmla="*/ 959105 w 1061306"/>
                <a:gd name="connsiteY25" fmla="*/ 915179 h 1256001"/>
                <a:gd name="connsiteX26" fmla="*/ 669347 w 1061306"/>
                <a:gd name="connsiteY26" fmla="*/ 1015743 h 1256001"/>
                <a:gd name="connsiteX27" fmla="*/ 484884 w 1061306"/>
                <a:gd name="connsiteY27" fmla="*/ 758188 h 1256001"/>
                <a:gd name="connsiteX28" fmla="*/ 538203 w 1061306"/>
                <a:gd name="connsiteY28" fmla="*/ 1005997 h 1256001"/>
                <a:gd name="connsiteX29" fmla="*/ 818569 w 1061306"/>
                <a:gd name="connsiteY29" fmla="*/ 1105291 h 1256001"/>
                <a:gd name="connsiteX30" fmla="*/ 490252 w 1061306"/>
                <a:gd name="connsiteY30" fmla="*/ 1254372 h 1256001"/>
                <a:gd name="connsiteX31" fmla="*/ 333261 w 1061306"/>
                <a:gd name="connsiteY31" fmla="*/ 806634 h 1256001"/>
                <a:gd name="connsiteX32" fmla="*/ 0 w 1061306"/>
                <a:gd name="connsiteY32" fmla="*/ 1254372 h 1256001"/>
                <a:gd name="connsiteX33" fmla="*/ 309885 w 1061306"/>
                <a:gd name="connsiteY33" fmla="*/ 1093497 h 1256001"/>
                <a:gd name="connsiteX34" fmla="*/ 490252 w 1061306"/>
                <a:gd name="connsiteY34" fmla="*/ 1254372 h 125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61306" h="1256001">
                  <a:moveTo>
                    <a:pt x="818640" y="1105220"/>
                  </a:moveTo>
                  <a:cubicBezTo>
                    <a:pt x="799854" y="1171886"/>
                    <a:pt x="747171" y="1224217"/>
                    <a:pt x="680363" y="1242578"/>
                  </a:cubicBezTo>
                  <a:cubicBezTo>
                    <a:pt x="613556" y="1260940"/>
                    <a:pt x="541523" y="1242861"/>
                    <a:pt x="491311" y="1195121"/>
                  </a:cubicBezTo>
                  <a:cubicBezTo>
                    <a:pt x="436368" y="1142932"/>
                    <a:pt x="397597" y="1075701"/>
                    <a:pt x="379942" y="1001972"/>
                  </a:cubicBezTo>
                  <a:cubicBezTo>
                    <a:pt x="350987" y="881139"/>
                    <a:pt x="355648" y="754163"/>
                    <a:pt x="393360" y="635802"/>
                  </a:cubicBezTo>
                  <a:cubicBezTo>
                    <a:pt x="441947" y="483119"/>
                    <a:pt x="564616" y="364052"/>
                    <a:pt x="718640" y="319914"/>
                  </a:cubicBezTo>
                  <a:cubicBezTo>
                    <a:pt x="862919" y="278600"/>
                    <a:pt x="965743" y="149787"/>
                    <a:pt x="974218" y="0"/>
                  </a:cubicBezTo>
                  <a:lnTo>
                    <a:pt x="1004373" y="48305"/>
                  </a:lnTo>
                  <a:cubicBezTo>
                    <a:pt x="1057904" y="133968"/>
                    <a:pt x="1055079" y="243996"/>
                    <a:pt x="997240" y="326834"/>
                  </a:cubicBezTo>
                  <a:cubicBezTo>
                    <a:pt x="939331" y="409673"/>
                    <a:pt x="837001" y="450068"/>
                    <a:pt x="738132" y="429235"/>
                  </a:cubicBezTo>
                  <a:lnTo>
                    <a:pt x="743499" y="432272"/>
                  </a:lnTo>
                  <a:cubicBezTo>
                    <a:pt x="809600" y="469418"/>
                    <a:pt x="891026" y="468712"/>
                    <a:pt x="956421" y="430224"/>
                  </a:cubicBezTo>
                  <a:cubicBezTo>
                    <a:pt x="1002396" y="403246"/>
                    <a:pt x="1037071" y="359956"/>
                    <a:pt x="1053314" y="309179"/>
                  </a:cubicBezTo>
                  <a:lnTo>
                    <a:pt x="1056703" y="325281"/>
                  </a:lnTo>
                  <a:cubicBezTo>
                    <a:pt x="1077254" y="423797"/>
                    <a:pt x="1027537" y="524079"/>
                    <a:pt x="936577" y="567299"/>
                  </a:cubicBezTo>
                  <a:cubicBezTo>
                    <a:pt x="845687" y="610519"/>
                    <a:pt x="705929" y="576833"/>
                    <a:pt x="659319" y="507413"/>
                  </a:cubicBezTo>
                  <a:cubicBezTo>
                    <a:pt x="659319" y="507413"/>
                    <a:pt x="693570" y="629446"/>
                    <a:pt x="816239" y="656988"/>
                  </a:cubicBezTo>
                  <a:cubicBezTo>
                    <a:pt x="889331" y="673372"/>
                    <a:pt x="991308" y="650985"/>
                    <a:pt x="1030503" y="580505"/>
                  </a:cubicBezTo>
                  <a:lnTo>
                    <a:pt x="1030503" y="603669"/>
                  </a:lnTo>
                  <a:cubicBezTo>
                    <a:pt x="1027466" y="699219"/>
                    <a:pt x="978314" y="777326"/>
                    <a:pt x="913837" y="803880"/>
                  </a:cubicBezTo>
                  <a:cubicBezTo>
                    <a:pt x="849360" y="830433"/>
                    <a:pt x="753739" y="818710"/>
                    <a:pt x="695547" y="780434"/>
                  </a:cubicBezTo>
                  <a:cubicBezTo>
                    <a:pt x="621113" y="731493"/>
                    <a:pt x="585590" y="669770"/>
                    <a:pt x="577822" y="606706"/>
                  </a:cubicBezTo>
                  <a:lnTo>
                    <a:pt x="576833" y="627822"/>
                  </a:lnTo>
                  <a:cubicBezTo>
                    <a:pt x="572454" y="719346"/>
                    <a:pt x="625138" y="803527"/>
                    <a:pt x="701550" y="857834"/>
                  </a:cubicBezTo>
                  <a:cubicBezTo>
                    <a:pt x="776267" y="910942"/>
                    <a:pt x="881351" y="925419"/>
                    <a:pt x="969133" y="899077"/>
                  </a:cubicBezTo>
                  <a:lnTo>
                    <a:pt x="959105" y="915179"/>
                  </a:lnTo>
                  <a:cubicBezTo>
                    <a:pt x="900772" y="1008540"/>
                    <a:pt x="774148" y="1049429"/>
                    <a:pt x="669347" y="1015743"/>
                  </a:cubicBezTo>
                  <a:cubicBezTo>
                    <a:pt x="564545" y="982128"/>
                    <a:pt x="474150" y="884317"/>
                    <a:pt x="484884" y="758188"/>
                  </a:cubicBezTo>
                  <a:cubicBezTo>
                    <a:pt x="478317" y="834953"/>
                    <a:pt x="488910" y="929868"/>
                    <a:pt x="538203" y="1005997"/>
                  </a:cubicBezTo>
                  <a:cubicBezTo>
                    <a:pt x="599291" y="1100347"/>
                    <a:pt x="713555" y="1145262"/>
                    <a:pt x="818569" y="1105291"/>
                  </a:cubicBezTo>
                  <a:moveTo>
                    <a:pt x="490252" y="1254372"/>
                  </a:moveTo>
                  <a:cubicBezTo>
                    <a:pt x="364546" y="1142437"/>
                    <a:pt x="304942" y="972523"/>
                    <a:pt x="333261" y="806634"/>
                  </a:cubicBezTo>
                  <a:cubicBezTo>
                    <a:pt x="300210" y="1000348"/>
                    <a:pt x="230295" y="1184033"/>
                    <a:pt x="0" y="1254372"/>
                  </a:cubicBezTo>
                  <a:cubicBezTo>
                    <a:pt x="177400" y="1263482"/>
                    <a:pt x="281708" y="1237635"/>
                    <a:pt x="309885" y="1093497"/>
                  </a:cubicBezTo>
                  <a:cubicBezTo>
                    <a:pt x="307837" y="1196745"/>
                    <a:pt x="372244" y="1265177"/>
                    <a:pt x="490252" y="1254372"/>
                  </a:cubicBezTo>
                </a:path>
              </a:pathLst>
            </a:custGeom>
            <a:solidFill>
              <a:srgbClr val="E2E3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0E5751-7CA5-52F5-6E82-1FB0AD3ECEB7}"/>
                </a:ext>
              </a:extLst>
            </p:cNvPr>
            <p:cNvSpPr/>
            <p:nvPr/>
          </p:nvSpPr>
          <p:spPr>
            <a:xfrm>
              <a:off x="5734193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F813CB2-2F25-0656-E6BD-B0E407D99CD6}"/>
                </a:ext>
              </a:extLst>
            </p:cNvPr>
            <p:cNvSpPr/>
            <p:nvPr/>
          </p:nvSpPr>
          <p:spPr>
            <a:xfrm>
              <a:off x="5817102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86CAFDA-2C34-4362-92B9-F89CE750C211}"/>
                </a:ext>
              </a:extLst>
            </p:cNvPr>
            <p:cNvSpPr/>
            <p:nvPr/>
          </p:nvSpPr>
          <p:spPr>
            <a:xfrm>
              <a:off x="5936734" y="6949887"/>
              <a:ext cx="75635" cy="85451"/>
            </a:xfrm>
            <a:custGeom>
              <a:avLst/>
              <a:gdLst>
                <a:gd name="connsiteX0" fmla="*/ 54449 w 75635"/>
                <a:gd name="connsiteY0" fmla="*/ 85451 h 85451"/>
                <a:gd name="connsiteX1" fmla="*/ 37994 w 75635"/>
                <a:gd name="connsiteY1" fmla="*/ 61652 h 85451"/>
                <a:gd name="connsiteX2" fmla="*/ 19774 w 75635"/>
                <a:gd name="connsiteY2" fmla="*/ 61652 h 85451"/>
                <a:gd name="connsiteX3" fmla="*/ 19774 w 75635"/>
                <a:gd name="connsiteY3" fmla="*/ 85451 h 85451"/>
                <a:gd name="connsiteX4" fmla="*/ 0 w 75635"/>
                <a:gd name="connsiteY4" fmla="*/ 85451 h 85451"/>
                <a:gd name="connsiteX5" fmla="*/ 0 w 75635"/>
                <a:gd name="connsiteY5" fmla="*/ 0 h 85451"/>
                <a:gd name="connsiteX6" fmla="*/ 37005 w 75635"/>
                <a:gd name="connsiteY6" fmla="*/ 0 h 85451"/>
                <a:gd name="connsiteX7" fmla="*/ 74082 w 75635"/>
                <a:gd name="connsiteY7" fmla="*/ 31003 h 85451"/>
                <a:gd name="connsiteX8" fmla="*/ 56497 w 75635"/>
                <a:gd name="connsiteY8" fmla="*/ 57980 h 85451"/>
                <a:gd name="connsiteX9" fmla="*/ 75635 w 75635"/>
                <a:gd name="connsiteY9" fmla="*/ 85451 h 85451"/>
                <a:gd name="connsiteX10" fmla="*/ 54378 w 75635"/>
                <a:gd name="connsiteY10" fmla="*/ 85451 h 85451"/>
                <a:gd name="connsiteX11" fmla="*/ 35875 w 75635"/>
                <a:gd name="connsiteY11" fmla="*/ 16172 h 85451"/>
                <a:gd name="connsiteX12" fmla="*/ 19774 w 75635"/>
                <a:gd name="connsiteY12" fmla="*/ 16172 h 85451"/>
                <a:gd name="connsiteX13" fmla="*/ 19774 w 75635"/>
                <a:gd name="connsiteY13" fmla="*/ 45974 h 85451"/>
                <a:gd name="connsiteX14" fmla="*/ 35875 w 75635"/>
                <a:gd name="connsiteY14" fmla="*/ 45974 h 85451"/>
                <a:gd name="connsiteX15" fmla="*/ 54025 w 75635"/>
                <a:gd name="connsiteY15" fmla="*/ 31073 h 85451"/>
                <a:gd name="connsiteX16" fmla="*/ 35875 w 75635"/>
                <a:gd name="connsiteY16" fmla="*/ 1617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635" h="85451">
                  <a:moveTo>
                    <a:pt x="54449" y="85451"/>
                  </a:moveTo>
                  <a:lnTo>
                    <a:pt x="37994" y="61652"/>
                  </a:lnTo>
                  <a:lnTo>
                    <a:pt x="19774" y="61652"/>
                  </a:lnTo>
                  <a:lnTo>
                    <a:pt x="19774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7005" y="0"/>
                  </a:lnTo>
                  <a:cubicBezTo>
                    <a:pt x="59816" y="0"/>
                    <a:pt x="74082" y="11864"/>
                    <a:pt x="74082" y="31003"/>
                  </a:cubicBezTo>
                  <a:cubicBezTo>
                    <a:pt x="74082" y="43785"/>
                    <a:pt x="67584" y="53178"/>
                    <a:pt x="56497" y="57980"/>
                  </a:cubicBezTo>
                  <a:lnTo>
                    <a:pt x="75635" y="85451"/>
                  </a:lnTo>
                  <a:lnTo>
                    <a:pt x="54378" y="85451"/>
                  </a:lnTo>
                  <a:close/>
                  <a:moveTo>
                    <a:pt x="35875" y="16172"/>
                  </a:moveTo>
                  <a:lnTo>
                    <a:pt x="19774" y="16172"/>
                  </a:lnTo>
                  <a:lnTo>
                    <a:pt x="19774" y="45974"/>
                  </a:lnTo>
                  <a:lnTo>
                    <a:pt x="35875" y="45974"/>
                  </a:lnTo>
                  <a:cubicBezTo>
                    <a:pt x="47952" y="45974"/>
                    <a:pt x="54025" y="40395"/>
                    <a:pt x="54025" y="31073"/>
                  </a:cubicBezTo>
                  <a:cubicBezTo>
                    <a:pt x="54025" y="21751"/>
                    <a:pt x="47952" y="16172"/>
                    <a:pt x="35875" y="16172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3BDE6C9-A49D-F1CD-177F-63D1CBD89387}"/>
                </a:ext>
              </a:extLst>
            </p:cNvPr>
            <p:cNvSpPr/>
            <p:nvPr/>
          </p:nvSpPr>
          <p:spPr>
            <a:xfrm>
              <a:off x="6026423" y="6949887"/>
              <a:ext cx="66171" cy="85451"/>
            </a:xfrm>
            <a:custGeom>
              <a:avLst/>
              <a:gdLst>
                <a:gd name="connsiteX0" fmla="*/ 66172 w 66171"/>
                <a:gd name="connsiteY0" fmla="*/ 69562 h 85451"/>
                <a:gd name="connsiteX1" fmla="*/ 66172 w 66171"/>
                <a:gd name="connsiteY1" fmla="*/ 85451 h 85451"/>
                <a:gd name="connsiteX2" fmla="*/ 0 w 66171"/>
                <a:gd name="connsiteY2" fmla="*/ 85451 h 85451"/>
                <a:gd name="connsiteX3" fmla="*/ 0 w 66171"/>
                <a:gd name="connsiteY3" fmla="*/ 0 h 85451"/>
                <a:gd name="connsiteX4" fmla="*/ 64548 w 66171"/>
                <a:gd name="connsiteY4" fmla="*/ 0 h 85451"/>
                <a:gd name="connsiteX5" fmla="*/ 64548 w 66171"/>
                <a:gd name="connsiteY5" fmla="*/ 15890 h 85451"/>
                <a:gd name="connsiteX6" fmla="*/ 19633 w 66171"/>
                <a:gd name="connsiteY6" fmla="*/ 15890 h 85451"/>
                <a:gd name="connsiteX7" fmla="*/ 19633 w 66171"/>
                <a:gd name="connsiteY7" fmla="*/ 34463 h 85451"/>
                <a:gd name="connsiteX8" fmla="*/ 59322 w 66171"/>
                <a:gd name="connsiteY8" fmla="*/ 34463 h 85451"/>
                <a:gd name="connsiteX9" fmla="*/ 59322 w 66171"/>
                <a:gd name="connsiteY9" fmla="*/ 49858 h 85451"/>
                <a:gd name="connsiteX10" fmla="*/ 19633 w 66171"/>
                <a:gd name="connsiteY10" fmla="*/ 49858 h 85451"/>
                <a:gd name="connsiteX11" fmla="*/ 19633 w 66171"/>
                <a:gd name="connsiteY11" fmla="*/ 69632 h 85451"/>
                <a:gd name="connsiteX12" fmla="*/ 66101 w 66171"/>
                <a:gd name="connsiteY12" fmla="*/ 6963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71" h="85451">
                  <a:moveTo>
                    <a:pt x="66172" y="69562"/>
                  </a:moveTo>
                  <a:lnTo>
                    <a:pt x="66172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4548" y="0"/>
                  </a:lnTo>
                  <a:lnTo>
                    <a:pt x="64548" y="15890"/>
                  </a:lnTo>
                  <a:lnTo>
                    <a:pt x="19633" y="15890"/>
                  </a:lnTo>
                  <a:lnTo>
                    <a:pt x="19633" y="34463"/>
                  </a:lnTo>
                  <a:lnTo>
                    <a:pt x="59322" y="34463"/>
                  </a:lnTo>
                  <a:lnTo>
                    <a:pt x="59322" y="49858"/>
                  </a:lnTo>
                  <a:lnTo>
                    <a:pt x="19633" y="49858"/>
                  </a:lnTo>
                  <a:lnTo>
                    <a:pt x="19633" y="69632"/>
                  </a:lnTo>
                  <a:lnTo>
                    <a:pt x="66101" y="69632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D4A46CF-ED05-0F30-6B52-B483C69595E1}"/>
                </a:ext>
              </a:extLst>
            </p:cNvPr>
            <p:cNvSpPr/>
            <p:nvPr/>
          </p:nvSpPr>
          <p:spPr>
            <a:xfrm>
              <a:off x="6102835" y="6948404"/>
              <a:ext cx="82697" cy="88417"/>
            </a:xfrm>
            <a:custGeom>
              <a:avLst/>
              <a:gdLst>
                <a:gd name="connsiteX0" fmla="*/ 63065 w 82697"/>
                <a:gd name="connsiteY0" fmla="*/ 42867 h 88417"/>
                <a:gd name="connsiteX1" fmla="*/ 81144 w 82697"/>
                <a:gd name="connsiteY1" fmla="*/ 42867 h 88417"/>
                <a:gd name="connsiteX2" fmla="*/ 81144 w 82697"/>
                <a:gd name="connsiteY2" fmla="*/ 77542 h 88417"/>
                <a:gd name="connsiteX3" fmla="*/ 46610 w 82697"/>
                <a:gd name="connsiteY3" fmla="*/ 88418 h 88417"/>
                <a:gd name="connsiteX4" fmla="*/ 0 w 82697"/>
                <a:gd name="connsiteY4" fmla="*/ 44209 h 88417"/>
                <a:gd name="connsiteX5" fmla="*/ 46963 w 82697"/>
                <a:gd name="connsiteY5" fmla="*/ 0 h 88417"/>
                <a:gd name="connsiteX6" fmla="*/ 82697 w 82697"/>
                <a:gd name="connsiteY6" fmla="*/ 14760 h 88417"/>
                <a:gd name="connsiteX7" fmla="*/ 69985 w 82697"/>
                <a:gd name="connsiteY7" fmla="*/ 26483 h 88417"/>
                <a:gd name="connsiteX8" fmla="*/ 47881 w 82697"/>
                <a:gd name="connsiteY8" fmla="*/ 16878 h 88417"/>
                <a:gd name="connsiteX9" fmla="*/ 19915 w 82697"/>
                <a:gd name="connsiteY9" fmla="*/ 44209 h 88417"/>
                <a:gd name="connsiteX10" fmla="*/ 47599 w 82697"/>
                <a:gd name="connsiteY10" fmla="*/ 71539 h 88417"/>
                <a:gd name="connsiteX11" fmla="*/ 62994 w 82697"/>
                <a:gd name="connsiteY11" fmla="*/ 67867 h 88417"/>
                <a:gd name="connsiteX12" fmla="*/ 62994 w 82697"/>
                <a:gd name="connsiteY12" fmla="*/ 42867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697" h="88417">
                  <a:moveTo>
                    <a:pt x="63065" y="42867"/>
                  </a:moveTo>
                  <a:lnTo>
                    <a:pt x="81144" y="42867"/>
                  </a:lnTo>
                  <a:lnTo>
                    <a:pt x="81144" y="77542"/>
                  </a:lnTo>
                  <a:cubicBezTo>
                    <a:pt x="71751" y="84604"/>
                    <a:pt x="58827" y="88418"/>
                    <a:pt x="46610" y="88418"/>
                  </a:cubicBezTo>
                  <a:cubicBezTo>
                    <a:pt x="19774" y="88418"/>
                    <a:pt x="0" y="69986"/>
                    <a:pt x="0" y="44209"/>
                  </a:cubicBezTo>
                  <a:cubicBezTo>
                    <a:pt x="0" y="18432"/>
                    <a:pt x="19774" y="0"/>
                    <a:pt x="46963" y="0"/>
                  </a:cubicBezTo>
                  <a:cubicBezTo>
                    <a:pt x="61935" y="0"/>
                    <a:pt x="74435" y="5155"/>
                    <a:pt x="82697" y="14760"/>
                  </a:cubicBezTo>
                  <a:lnTo>
                    <a:pt x="69985" y="26483"/>
                  </a:lnTo>
                  <a:cubicBezTo>
                    <a:pt x="63771" y="19915"/>
                    <a:pt x="56568" y="16878"/>
                    <a:pt x="47881" y="16878"/>
                  </a:cubicBezTo>
                  <a:cubicBezTo>
                    <a:pt x="31285" y="16878"/>
                    <a:pt x="19915" y="27966"/>
                    <a:pt x="19915" y="44209"/>
                  </a:cubicBezTo>
                  <a:cubicBezTo>
                    <a:pt x="19915" y="60452"/>
                    <a:pt x="31285" y="71539"/>
                    <a:pt x="47599" y="71539"/>
                  </a:cubicBezTo>
                  <a:cubicBezTo>
                    <a:pt x="52966" y="71539"/>
                    <a:pt x="57980" y="70551"/>
                    <a:pt x="62994" y="67867"/>
                  </a:cubicBezTo>
                  <a:lnTo>
                    <a:pt x="62994" y="42867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C9798D0-BF1A-26A4-F78B-DE4BC5B3E6DE}"/>
                </a:ext>
              </a:extLst>
            </p:cNvPr>
            <p:cNvSpPr/>
            <p:nvPr/>
          </p:nvSpPr>
          <p:spPr>
            <a:xfrm>
              <a:off x="6202270" y="6949957"/>
              <a:ext cx="19773" cy="85451"/>
            </a:xfrm>
            <a:custGeom>
              <a:avLst/>
              <a:gdLst>
                <a:gd name="connsiteX0" fmla="*/ 0 w 19773"/>
                <a:gd name="connsiteY0" fmla="*/ 0 h 85451"/>
                <a:gd name="connsiteX1" fmla="*/ 19774 w 19773"/>
                <a:gd name="connsiteY1" fmla="*/ 0 h 85451"/>
                <a:gd name="connsiteX2" fmla="*/ 19774 w 19773"/>
                <a:gd name="connsiteY2" fmla="*/ 85452 h 85451"/>
                <a:gd name="connsiteX3" fmla="*/ 0 w 19773"/>
                <a:gd name="connsiteY3" fmla="*/ 85452 h 85451"/>
                <a:gd name="connsiteX4" fmla="*/ 0 w 19773"/>
                <a:gd name="connsiteY4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3" h="85451">
                  <a:moveTo>
                    <a:pt x="0" y="0"/>
                  </a:moveTo>
                  <a:lnTo>
                    <a:pt x="19774" y="0"/>
                  </a:lnTo>
                  <a:lnTo>
                    <a:pt x="19774" y="85452"/>
                  </a:lnTo>
                  <a:lnTo>
                    <a:pt x="0" y="85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6EE5FF7-DAB1-5F54-68D5-9E72B703BC05}"/>
                </a:ext>
              </a:extLst>
            </p:cNvPr>
            <p:cNvSpPr/>
            <p:nvPr/>
          </p:nvSpPr>
          <p:spPr>
            <a:xfrm>
              <a:off x="6236945" y="6948404"/>
              <a:ext cx="93502" cy="88417"/>
            </a:xfrm>
            <a:custGeom>
              <a:avLst/>
              <a:gdLst>
                <a:gd name="connsiteX0" fmla="*/ 0 w 93502"/>
                <a:gd name="connsiteY0" fmla="*/ 44209 h 88417"/>
                <a:gd name="connsiteX1" fmla="*/ 46751 w 93502"/>
                <a:gd name="connsiteY1" fmla="*/ 0 h 88417"/>
                <a:gd name="connsiteX2" fmla="*/ 93502 w 93502"/>
                <a:gd name="connsiteY2" fmla="*/ 44209 h 88417"/>
                <a:gd name="connsiteX3" fmla="*/ 46751 w 93502"/>
                <a:gd name="connsiteY3" fmla="*/ 88418 h 88417"/>
                <a:gd name="connsiteX4" fmla="*/ 0 w 93502"/>
                <a:gd name="connsiteY4" fmla="*/ 44209 h 88417"/>
                <a:gd name="connsiteX5" fmla="*/ 73446 w 93502"/>
                <a:gd name="connsiteY5" fmla="*/ 44209 h 88417"/>
                <a:gd name="connsiteX6" fmla="*/ 46751 w 93502"/>
                <a:gd name="connsiteY6" fmla="*/ 16878 h 88417"/>
                <a:gd name="connsiteX7" fmla="*/ 20056 w 93502"/>
                <a:gd name="connsiteY7" fmla="*/ 44209 h 88417"/>
                <a:gd name="connsiteX8" fmla="*/ 46751 w 93502"/>
                <a:gd name="connsiteY8" fmla="*/ 71539 h 88417"/>
                <a:gd name="connsiteX9" fmla="*/ 73446 w 93502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502" h="88417">
                  <a:moveTo>
                    <a:pt x="0" y="44209"/>
                  </a:moveTo>
                  <a:cubicBezTo>
                    <a:pt x="0" y="18856"/>
                    <a:pt x="19774" y="0"/>
                    <a:pt x="46751" y="0"/>
                  </a:cubicBezTo>
                  <a:cubicBezTo>
                    <a:pt x="73728" y="0"/>
                    <a:pt x="93502" y="18644"/>
                    <a:pt x="93502" y="44209"/>
                  </a:cubicBezTo>
                  <a:cubicBezTo>
                    <a:pt x="93502" y="69774"/>
                    <a:pt x="73587" y="88418"/>
                    <a:pt x="46751" y="88418"/>
                  </a:cubicBezTo>
                  <a:cubicBezTo>
                    <a:pt x="19915" y="88418"/>
                    <a:pt x="0" y="69632"/>
                    <a:pt x="0" y="44209"/>
                  </a:cubicBezTo>
                  <a:close/>
                  <a:moveTo>
                    <a:pt x="73446" y="44209"/>
                  </a:moveTo>
                  <a:cubicBezTo>
                    <a:pt x="73446" y="27966"/>
                    <a:pt x="62005" y="16878"/>
                    <a:pt x="46751" y="16878"/>
                  </a:cubicBezTo>
                  <a:cubicBezTo>
                    <a:pt x="31497" y="16878"/>
                    <a:pt x="20056" y="27966"/>
                    <a:pt x="20056" y="44209"/>
                  </a:cubicBezTo>
                  <a:cubicBezTo>
                    <a:pt x="20056" y="60452"/>
                    <a:pt x="31497" y="71539"/>
                    <a:pt x="46751" y="71539"/>
                  </a:cubicBezTo>
                  <a:cubicBezTo>
                    <a:pt x="62005" y="71539"/>
                    <a:pt x="73446" y="60452"/>
                    <a:pt x="73446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E227C2D-60AC-2FEA-FD69-799E918EFA43}"/>
                </a:ext>
              </a:extLst>
            </p:cNvPr>
            <p:cNvSpPr/>
            <p:nvPr/>
          </p:nvSpPr>
          <p:spPr>
            <a:xfrm>
              <a:off x="6345348" y="6949957"/>
              <a:ext cx="78389" cy="85451"/>
            </a:xfrm>
            <a:custGeom>
              <a:avLst/>
              <a:gdLst>
                <a:gd name="connsiteX0" fmla="*/ 78319 w 78389"/>
                <a:gd name="connsiteY0" fmla="*/ 0 h 85451"/>
                <a:gd name="connsiteX1" fmla="*/ 78319 w 78389"/>
                <a:gd name="connsiteY1" fmla="*/ 85452 h 85451"/>
                <a:gd name="connsiteX2" fmla="*/ 62076 w 78389"/>
                <a:gd name="connsiteY2" fmla="*/ 85452 h 85451"/>
                <a:gd name="connsiteX3" fmla="*/ 19491 w 78389"/>
                <a:gd name="connsiteY3" fmla="*/ 33616 h 85451"/>
                <a:gd name="connsiteX4" fmla="*/ 19491 w 78389"/>
                <a:gd name="connsiteY4" fmla="*/ 85452 h 85451"/>
                <a:gd name="connsiteX5" fmla="*/ 0 w 78389"/>
                <a:gd name="connsiteY5" fmla="*/ 85452 h 85451"/>
                <a:gd name="connsiteX6" fmla="*/ 0 w 78389"/>
                <a:gd name="connsiteY6" fmla="*/ 0 h 85451"/>
                <a:gd name="connsiteX7" fmla="*/ 16384 w 78389"/>
                <a:gd name="connsiteY7" fmla="*/ 0 h 85451"/>
                <a:gd name="connsiteX8" fmla="*/ 58827 w 78389"/>
                <a:gd name="connsiteY8" fmla="*/ 51836 h 85451"/>
                <a:gd name="connsiteX9" fmla="*/ 58827 w 78389"/>
                <a:gd name="connsiteY9" fmla="*/ 0 h 85451"/>
                <a:gd name="connsiteX10" fmla="*/ 78389 w 78389"/>
                <a:gd name="connsiteY10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89" h="85451">
                  <a:moveTo>
                    <a:pt x="78319" y="0"/>
                  </a:moveTo>
                  <a:lnTo>
                    <a:pt x="78319" y="85452"/>
                  </a:lnTo>
                  <a:lnTo>
                    <a:pt x="62076" y="85452"/>
                  </a:lnTo>
                  <a:lnTo>
                    <a:pt x="19491" y="33616"/>
                  </a:lnTo>
                  <a:lnTo>
                    <a:pt x="19491" y="85452"/>
                  </a:lnTo>
                  <a:lnTo>
                    <a:pt x="0" y="85452"/>
                  </a:lnTo>
                  <a:lnTo>
                    <a:pt x="0" y="0"/>
                  </a:lnTo>
                  <a:lnTo>
                    <a:pt x="16384" y="0"/>
                  </a:lnTo>
                  <a:lnTo>
                    <a:pt x="58827" y="51836"/>
                  </a:lnTo>
                  <a:lnTo>
                    <a:pt x="58827" y="0"/>
                  </a:lnTo>
                  <a:lnTo>
                    <a:pt x="78389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3BB89B6-96AD-B269-4D51-6DBB1B6706D4}"/>
                </a:ext>
              </a:extLst>
            </p:cNvPr>
            <p:cNvSpPr/>
            <p:nvPr/>
          </p:nvSpPr>
          <p:spPr>
            <a:xfrm>
              <a:off x="6437226" y="6948404"/>
              <a:ext cx="71044" cy="88347"/>
            </a:xfrm>
            <a:custGeom>
              <a:avLst/>
              <a:gdLst>
                <a:gd name="connsiteX0" fmla="*/ 0 w 71044"/>
                <a:gd name="connsiteY0" fmla="*/ 78531 h 88347"/>
                <a:gd name="connsiteX1" fmla="*/ 6709 w 71044"/>
                <a:gd name="connsiteY1" fmla="*/ 63630 h 88347"/>
                <a:gd name="connsiteX2" fmla="*/ 34887 w 71044"/>
                <a:gd name="connsiteY2" fmla="*/ 72528 h 88347"/>
                <a:gd name="connsiteX3" fmla="*/ 51342 w 71044"/>
                <a:gd name="connsiteY3" fmla="*/ 63347 h 88347"/>
                <a:gd name="connsiteX4" fmla="*/ 1695 w 71044"/>
                <a:gd name="connsiteY4" fmla="*/ 26624 h 88347"/>
                <a:gd name="connsiteX5" fmla="*/ 37712 w 71044"/>
                <a:gd name="connsiteY5" fmla="*/ 0 h 88347"/>
                <a:gd name="connsiteX6" fmla="*/ 67373 w 71044"/>
                <a:gd name="connsiteY6" fmla="*/ 7557 h 88347"/>
                <a:gd name="connsiteX7" fmla="*/ 61299 w 71044"/>
                <a:gd name="connsiteY7" fmla="*/ 22599 h 88347"/>
                <a:gd name="connsiteX8" fmla="*/ 37641 w 71044"/>
                <a:gd name="connsiteY8" fmla="*/ 15890 h 88347"/>
                <a:gd name="connsiteX9" fmla="*/ 21398 w 71044"/>
                <a:gd name="connsiteY9" fmla="*/ 25635 h 88347"/>
                <a:gd name="connsiteX10" fmla="*/ 71045 w 71044"/>
                <a:gd name="connsiteY10" fmla="*/ 61864 h 88347"/>
                <a:gd name="connsiteX11" fmla="*/ 34816 w 71044"/>
                <a:gd name="connsiteY11" fmla="*/ 88347 h 88347"/>
                <a:gd name="connsiteX12" fmla="*/ 0 w 71044"/>
                <a:gd name="connsiteY12" fmla="*/ 78460 h 8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044" h="88347">
                  <a:moveTo>
                    <a:pt x="0" y="78531"/>
                  </a:moveTo>
                  <a:lnTo>
                    <a:pt x="6709" y="63630"/>
                  </a:lnTo>
                  <a:cubicBezTo>
                    <a:pt x="13912" y="68856"/>
                    <a:pt x="24647" y="72528"/>
                    <a:pt x="34887" y="72528"/>
                  </a:cubicBezTo>
                  <a:cubicBezTo>
                    <a:pt x="46610" y="72528"/>
                    <a:pt x="51342" y="68644"/>
                    <a:pt x="51342" y="63347"/>
                  </a:cubicBezTo>
                  <a:cubicBezTo>
                    <a:pt x="51342" y="47387"/>
                    <a:pt x="1695" y="58333"/>
                    <a:pt x="1695" y="26624"/>
                  </a:cubicBezTo>
                  <a:cubicBezTo>
                    <a:pt x="1695" y="12076"/>
                    <a:pt x="13418" y="0"/>
                    <a:pt x="37712" y="0"/>
                  </a:cubicBezTo>
                  <a:cubicBezTo>
                    <a:pt x="48446" y="0"/>
                    <a:pt x="59463" y="2542"/>
                    <a:pt x="67373" y="7557"/>
                  </a:cubicBezTo>
                  <a:lnTo>
                    <a:pt x="61299" y="22599"/>
                  </a:lnTo>
                  <a:cubicBezTo>
                    <a:pt x="53390" y="18079"/>
                    <a:pt x="45197" y="15890"/>
                    <a:pt x="37641" y="15890"/>
                  </a:cubicBezTo>
                  <a:cubicBezTo>
                    <a:pt x="25918" y="15890"/>
                    <a:pt x="21398" y="20268"/>
                    <a:pt x="21398" y="25635"/>
                  </a:cubicBezTo>
                  <a:cubicBezTo>
                    <a:pt x="21398" y="41384"/>
                    <a:pt x="71045" y="30508"/>
                    <a:pt x="71045" y="61864"/>
                  </a:cubicBezTo>
                  <a:cubicBezTo>
                    <a:pt x="71045" y="76130"/>
                    <a:pt x="59181" y="88347"/>
                    <a:pt x="34816" y="88347"/>
                  </a:cubicBezTo>
                  <a:cubicBezTo>
                    <a:pt x="21257" y="88347"/>
                    <a:pt x="7627" y="84322"/>
                    <a:pt x="0" y="78460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233D56-FEF2-BAB5-1B6A-91263E88B290}"/>
                </a:ext>
              </a:extLst>
            </p:cNvPr>
            <p:cNvSpPr/>
            <p:nvPr/>
          </p:nvSpPr>
          <p:spPr>
            <a:xfrm>
              <a:off x="6572395" y="6937387"/>
              <a:ext cx="8050" cy="114194"/>
            </a:xfrm>
            <a:custGeom>
              <a:avLst/>
              <a:gdLst>
                <a:gd name="connsiteX0" fmla="*/ 0 w 8050"/>
                <a:gd name="connsiteY0" fmla="*/ 0 h 114194"/>
                <a:gd name="connsiteX1" fmla="*/ 8051 w 8050"/>
                <a:gd name="connsiteY1" fmla="*/ 0 h 114194"/>
                <a:gd name="connsiteX2" fmla="*/ 8051 w 8050"/>
                <a:gd name="connsiteY2" fmla="*/ 114194 h 114194"/>
                <a:gd name="connsiteX3" fmla="*/ 0 w 8050"/>
                <a:gd name="connsiteY3" fmla="*/ 114194 h 114194"/>
                <a:gd name="connsiteX4" fmla="*/ 0 w 8050"/>
                <a:gd name="connsiteY4" fmla="*/ 0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0" h="114194">
                  <a:moveTo>
                    <a:pt x="0" y="0"/>
                  </a:moveTo>
                  <a:lnTo>
                    <a:pt x="8051" y="0"/>
                  </a:lnTo>
                  <a:lnTo>
                    <a:pt x="8051" y="114194"/>
                  </a:lnTo>
                  <a:lnTo>
                    <a:pt x="0" y="114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D3754B8-EFC6-D146-27D6-852649A5C65B}"/>
                </a:ext>
              </a:extLst>
            </p:cNvPr>
            <p:cNvSpPr/>
            <p:nvPr/>
          </p:nvSpPr>
          <p:spPr>
            <a:xfrm>
              <a:off x="6640403" y="6949957"/>
              <a:ext cx="82132" cy="85451"/>
            </a:xfrm>
            <a:custGeom>
              <a:avLst/>
              <a:gdLst>
                <a:gd name="connsiteX0" fmla="*/ 0 w 82132"/>
                <a:gd name="connsiteY0" fmla="*/ 0 h 85451"/>
                <a:gd name="connsiteX1" fmla="*/ 36017 w 82132"/>
                <a:gd name="connsiteY1" fmla="*/ 0 h 85451"/>
                <a:gd name="connsiteX2" fmla="*/ 82132 w 82132"/>
                <a:gd name="connsiteY2" fmla="*/ 42726 h 85451"/>
                <a:gd name="connsiteX3" fmla="*/ 36017 w 82132"/>
                <a:gd name="connsiteY3" fmla="*/ 85452 h 85451"/>
                <a:gd name="connsiteX4" fmla="*/ 0 w 82132"/>
                <a:gd name="connsiteY4" fmla="*/ 85452 h 85451"/>
                <a:gd name="connsiteX5" fmla="*/ 0 w 82132"/>
                <a:gd name="connsiteY5" fmla="*/ 0 h 85451"/>
                <a:gd name="connsiteX6" fmla="*/ 35240 w 82132"/>
                <a:gd name="connsiteY6" fmla="*/ 74788 h 85451"/>
                <a:gd name="connsiteX7" fmla="*/ 69915 w 82132"/>
                <a:gd name="connsiteY7" fmla="*/ 42655 h 85451"/>
                <a:gd name="connsiteX8" fmla="*/ 35240 w 82132"/>
                <a:gd name="connsiteY8" fmla="*/ 10593 h 85451"/>
                <a:gd name="connsiteX9" fmla="*/ 12147 w 82132"/>
                <a:gd name="connsiteY9" fmla="*/ 10593 h 85451"/>
                <a:gd name="connsiteX10" fmla="*/ 12147 w 82132"/>
                <a:gd name="connsiteY10" fmla="*/ 74788 h 85451"/>
                <a:gd name="connsiteX11" fmla="*/ 35240 w 82132"/>
                <a:gd name="connsiteY11" fmla="*/ 7478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132" h="85451">
                  <a:moveTo>
                    <a:pt x="0" y="0"/>
                  </a:moveTo>
                  <a:lnTo>
                    <a:pt x="36017" y="0"/>
                  </a:lnTo>
                  <a:cubicBezTo>
                    <a:pt x="63488" y="0"/>
                    <a:pt x="82132" y="17302"/>
                    <a:pt x="82132" y="42726"/>
                  </a:cubicBezTo>
                  <a:cubicBezTo>
                    <a:pt x="82132" y="68149"/>
                    <a:pt x="63488" y="85452"/>
                    <a:pt x="36017" y="85452"/>
                  </a:cubicBezTo>
                  <a:lnTo>
                    <a:pt x="0" y="85452"/>
                  </a:lnTo>
                  <a:lnTo>
                    <a:pt x="0" y="0"/>
                  </a:lnTo>
                  <a:close/>
                  <a:moveTo>
                    <a:pt x="35240" y="74788"/>
                  </a:moveTo>
                  <a:cubicBezTo>
                    <a:pt x="56356" y="74788"/>
                    <a:pt x="69915" y="61864"/>
                    <a:pt x="69915" y="42655"/>
                  </a:cubicBezTo>
                  <a:cubicBezTo>
                    <a:pt x="69915" y="23446"/>
                    <a:pt x="56356" y="10593"/>
                    <a:pt x="35240" y="10593"/>
                  </a:cubicBezTo>
                  <a:lnTo>
                    <a:pt x="12147" y="10593"/>
                  </a:lnTo>
                  <a:lnTo>
                    <a:pt x="12147" y="74788"/>
                  </a:lnTo>
                  <a:lnTo>
                    <a:pt x="35240" y="7478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2ED0F1-F27F-5C6B-1DA3-3BE8679D88EF}"/>
                </a:ext>
              </a:extLst>
            </p:cNvPr>
            <p:cNvSpPr/>
            <p:nvPr/>
          </p:nvSpPr>
          <p:spPr>
            <a:xfrm>
              <a:off x="6741320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8 w 62005"/>
                <a:gd name="connsiteY6" fmla="*/ 10593 h 85451"/>
                <a:gd name="connsiteX7" fmla="*/ 12218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8 w 62005"/>
                <a:gd name="connsiteY10" fmla="*/ 47246 h 85451"/>
                <a:gd name="connsiteX11" fmla="*/ 12218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8" y="10593"/>
                  </a:lnTo>
                  <a:lnTo>
                    <a:pt x="12218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8" y="47246"/>
                  </a:lnTo>
                  <a:lnTo>
                    <a:pt x="12218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DEC0B3D-F9CA-C332-228B-B1F489BC1372}"/>
                </a:ext>
              </a:extLst>
            </p:cNvPr>
            <p:cNvSpPr/>
            <p:nvPr/>
          </p:nvSpPr>
          <p:spPr>
            <a:xfrm>
              <a:off x="6815967" y="6948898"/>
              <a:ext cx="77753" cy="87428"/>
            </a:xfrm>
            <a:custGeom>
              <a:avLst/>
              <a:gdLst>
                <a:gd name="connsiteX0" fmla="*/ 0 w 77753"/>
                <a:gd name="connsiteY0" fmla="*/ 43714 h 87428"/>
                <a:gd name="connsiteX1" fmla="*/ 45268 w 77753"/>
                <a:gd name="connsiteY1" fmla="*/ 0 h 87428"/>
                <a:gd name="connsiteX2" fmla="*/ 77754 w 77753"/>
                <a:gd name="connsiteY2" fmla="*/ 13277 h 87428"/>
                <a:gd name="connsiteX3" fmla="*/ 69844 w 77753"/>
                <a:gd name="connsiteY3" fmla="*/ 20974 h 87428"/>
                <a:gd name="connsiteX4" fmla="*/ 45833 w 77753"/>
                <a:gd name="connsiteY4" fmla="*/ 10876 h 87428"/>
                <a:gd name="connsiteX5" fmla="*/ 12288 w 77753"/>
                <a:gd name="connsiteY5" fmla="*/ 43714 h 87428"/>
                <a:gd name="connsiteX6" fmla="*/ 45833 w 77753"/>
                <a:gd name="connsiteY6" fmla="*/ 76553 h 87428"/>
                <a:gd name="connsiteX7" fmla="*/ 69844 w 77753"/>
                <a:gd name="connsiteY7" fmla="*/ 66313 h 87428"/>
                <a:gd name="connsiteX8" fmla="*/ 77754 w 77753"/>
                <a:gd name="connsiteY8" fmla="*/ 74011 h 87428"/>
                <a:gd name="connsiteX9" fmla="*/ 45197 w 77753"/>
                <a:gd name="connsiteY9" fmla="*/ 87429 h 87428"/>
                <a:gd name="connsiteX10" fmla="*/ 71 w 77753"/>
                <a:gd name="connsiteY10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53" h="87428">
                  <a:moveTo>
                    <a:pt x="0" y="43714"/>
                  </a:moveTo>
                  <a:cubicBezTo>
                    <a:pt x="0" y="18432"/>
                    <a:pt x="19280" y="0"/>
                    <a:pt x="45268" y="0"/>
                  </a:cubicBezTo>
                  <a:cubicBezTo>
                    <a:pt x="58474" y="0"/>
                    <a:pt x="69915" y="4520"/>
                    <a:pt x="77754" y="13277"/>
                  </a:cubicBezTo>
                  <a:lnTo>
                    <a:pt x="69844" y="20974"/>
                  </a:lnTo>
                  <a:cubicBezTo>
                    <a:pt x="63276" y="13983"/>
                    <a:pt x="55226" y="10876"/>
                    <a:pt x="45833" y="10876"/>
                  </a:cubicBezTo>
                  <a:cubicBezTo>
                    <a:pt x="26553" y="10876"/>
                    <a:pt x="12288" y="24788"/>
                    <a:pt x="12288" y="43714"/>
                  </a:cubicBezTo>
                  <a:cubicBezTo>
                    <a:pt x="12288" y="62641"/>
                    <a:pt x="26553" y="76553"/>
                    <a:pt x="45833" y="76553"/>
                  </a:cubicBezTo>
                  <a:cubicBezTo>
                    <a:pt x="55226" y="76553"/>
                    <a:pt x="63276" y="73234"/>
                    <a:pt x="69844" y="66313"/>
                  </a:cubicBezTo>
                  <a:lnTo>
                    <a:pt x="77754" y="74011"/>
                  </a:lnTo>
                  <a:cubicBezTo>
                    <a:pt x="69915" y="82768"/>
                    <a:pt x="58474" y="87429"/>
                    <a:pt x="45197" y="87429"/>
                  </a:cubicBezTo>
                  <a:cubicBezTo>
                    <a:pt x="19350" y="87429"/>
                    <a:pt x="71" y="68997"/>
                    <a:pt x="71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7933AC6-93B1-C0BB-D0C2-F320B927319E}"/>
                </a:ext>
              </a:extLst>
            </p:cNvPr>
            <p:cNvSpPr/>
            <p:nvPr/>
          </p:nvSpPr>
          <p:spPr>
            <a:xfrm>
              <a:off x="69113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A15C2A2-BBF0-621E-EAA0-5FF679AFBB80}"/>
                </a:ext>
              </a:extLst>
            </p:cNvPr>
            <p:cNvSpPr/>
            <p:nvPr/>
          </p:nvSpPr>
          <p:spPr>
            <a:xfrm>
              <a:off x="6993226" y="6949887"/>
              <a:ext cx="91030" cy="85451"/>
            </a:xfrm>
            <a:custGeom>
              <a:avLst/>
              <a:gdLst>
                <a:gd name="connsiteX0" fmla="*/ 79166 w 91030"/>
                <a:gd name="connsiteY0" fmla="*/ 85451 h 85451"/>
                <a:gd name="connsiteX1" fmla="*/ 79025 w 91030"/>
                <a:gd name="connsiteY1" fmla="*/ 23234 h 85451"/>
                <a:gd name="connsiteX2" fmla="*/ 48164 w 91030"/>
                <a:gd name="connsiteY2" fmla="*/ 75070 h 85451"/>
                <a:gd name="connsiteX3" fmla="*/ 42585 w 91030"/>
                <a:gd name="connsiteY3" fmla="*/ 75070 h 85451"/>
                <a:gd name="connsiteX4" fmla="*/ 11723 w 91030"/>
                <a:gd name="connsiteY4" fmla="*/ 23587 h 85451"/>
                <a:gd name="connsiteX5" fmla="*/ 11723 w 91030"/>
                <a:gd name="connsiteY5" fmla="*/ 85451 h 85451"/>
                <a:gd name="connsiteX6" fmla="*/ 0 w 91030"/>
                <a:gd name="connsiteY6" fmla="*/ 85451 h 85451"/>
                <a:gd name="connsiteX7" fmla="*/ 0 w 91030"/>
                <a:gd name="connsiteY7" fmla="*/ 0 h 85451"/>
                <a:gd name="connsiteX8" fmla="*/ 10028 w 91030"/>
                <a:gd name="connsiteY8" fmla="*/ 0 h 85451"/>
                <a:gd name="connsiteX9" fmla="*/ 45692 w 91030"/>
                <a:gd name="connsiteY9" fmla="*/ 60028 h 85451"/>
                <a:gd name="connsiteX10" fmla="*/ 80861 w 91030"/>
                <a:gd name="connsiteY10" fmla="*/ 0 h 85451"/>
                <a:gd name="connsiteX11" fmla="*/ 90889 w 91030"/>
                <a:gd name="connsiteY11" fmla="*/ 0 h 85451"/>
                <a:gd name="connsiteX12" fmla="*/ 91031 w 91030"/>
                <a:gd name="connsiteY12" fmla="*/ 85451 h 85451"/>
                <a:gd name="connsiteX13" fmla="*/ 79308 w 91030"/>
                <a:gd name="connsiteY13" fmla="*/ 85451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030" h="85451">
                  <a:moveTo>
                    <a:pt x="79166" y="85451"/>
                  </a:moveTo>
                  <a:lnTo>
                    <a:pt x="79025" y="23234"/>
                  </a:lnTo>
                  <a:lnTo>
                    <a:pt x="48164" y="75070"/>
                  </a:lnTo>
                  <a:lnTo>
                    <a:pt x="42585" y="75070"/>
                  </a:lnTo>
                  <a:lnTo>
                    <a:pt x="11723" y="23587"/>
                  </a:lnTo>
                  <a:lnTo>
                    <a:pt x="11723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10028" y="0"/>
                  </a:lnTo>
                  <a:lnTo>
                    <a:pt x="45692" y="60028"/>
                  </a:lnTo>
                  <a:lnTo>
                    <a:pt x="80861" y="0"/>
                  </a:lnTo>
                  <a:lnTo>
                    <a:pt x="90889" y="0"/>
                  </a:lnTo>
                  <a:lnTo>
                    <a:pt x="91031" y="85451"/>
                  </a:lnTo>
                  <a:lnTo>
                    <a:pt x="79308" y="85451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130C5E0-75A3-4CFC-71E0-3BD2AC013B12}"/>
                </a:ext>
              </a:extLst>
            </p:cNvPr>
            <p:cNvSpPr/>
            <p:nvPr/>
          </p:nvSpPr>
          <p:spPr>
            <a:xfrm>
              <a:off x="7109892" y="6949957"/>
              <a:ext cx="73516" cy="85451"/>
            </a:xfrm>
            <a:custGeom>
              <a:avLst/>
              <a:gdLst>
                <a:gd name="connsiteX0" fmla="*/ 73446 w 73516"/>
                <a:gd name="connsiteY0" fmla="*/ 62358 h 85451"/>
                <a:gd name="connsiteX1" fmla="*/ 40748 w 73516"/>
                <a:gd name="connsiteY1" fmla="*/ 85452 h 85451"/>
                <a:gd name="connsiteX2" fmla="*/ 0 w 73516"/>
                <a:gd name="connsiteY2" fmla="*/ 85452 h 85451"/>
                <a:gd name="connsiteX3" fmla="*/ 0 w 73516"/>
                <a:gd name="connsiteY3" fmla="*/ 0 h 85451"/>
                <a:gd name="connsiteX4" fmla="*/ 38347 w 73516"/>
                <a:gd name="connsiteY4" fmla="*/ 0 h 85451"/>
                <a:gd name="connsiteX5" fmla="*/ 68997 w 73516"/>
                <a:gd name="connsiteY5" fmla="*/ 22104 h 85451"/>
                <a:gd name="connsiteX6" fmla="*/ 57556 w 73516"/>
                <a:gd name="connsiteY6" fmla="*/ 41172 h 85451"/>
                <a:gd name="connsiteX7" fmla="*/ 73517 w 73516"/>
                <a:gd name="connsiteY7" fmla="*/ 62429 h 85451"/>
                <a:gd name="connsiteX8" fmla="*/ 12217 w 73516"/>
                <a:gd name="connsiteY8" fmla="*/ 9887 h 85451"/>
                <a:gd name="connsiteX9" fmla="*/ 12217 w 73516"/>
                <a:gd name="connsiteY9" fmla="*/ 37217 h 85451"/>
                <a:gd name="connsiteX10" fmla="*/ 37217 w 73516"/>
                <a:gd name="connsiteY10" fmla="*/ 37217 h 85451"/>
                <a:gd name="connsiteX11" fmla="*/ 56779 w 73516"/>
                <a:gd name="connsiteY11" fmla="*/ 23517 h 85451"/>
                <a:gd name="connsiteX12" fmla="*/ 37217 w 73516"/>
                <a:gd name="connsiteY12" fmla="*/ 9887 h 85451"/>
                <a:gd name="connsiteX13" fmla="*/ 12217 w 73516"/>
                <a:gd name="connsiteY13" fmla="*/ 9887 h 85451"/>
                <a:gd name="connsiteX14" fmla="*/ 61158 w 73516"/>
                <a:gd name="connsiteY14" fmla="*/ 61370 h 85451"/>
                <a:gd name="connsiteX15" fmla="*/ 40254 w 73516"/>
                <a:gd name="connsiteY15" fmla="*/ 47104 h 85451"/>
                <a:gd name="connsiteX16" fmla="*/ 12217 w 73516"/>
                <a:gd name="connsiteY16" fmla="*/ 47104 h 85451"/>
                <a:gd name="connsiteX17" fmla="*/ 12217 w 73516"/>
                <a:gd name="connsiteY17" fmla="*/ 75565 h 85451"/>
                <a:gd name="connsiteX18" fmla="*/ 40254 w 73516"/>
                <a:gd name="connsiteY18" fmla="*/ 75565 h 85451"/>
                <a:gd name="connsiteX19" fmla="*/ 61158 w 73516"/>
                <a:gd name="connsiteY19" fmla="*/ 6144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516" h="85451">
                  <a:moveTo>
                    <a:pt x="73446" y="62358"/>
                  </a:moveTo>
                  <a:cubicBezTo>
                    <a:pt x="73446" y="76977"/>
                    <a:pt x="62358" y="85452"/>
                    <a:pt x="40748" y="85452"/>
                  </a:cubicBezTo>
                  <a:lnTo>
                    <a:pt x="0" y="85452"/>
                  </a:lnTo>
                  <a:lnTo>
                    <a:pt x="0" y="0"/>
                  </a:lnTo>
                  <a:lnTo>
                    <a:pt x="38347" y="0"/>
                  </a:lnTo>
                  <a:cubicBezTo>
                    <a:pt x="57980" y="0"/>
                    <a:pt x="68997" y="8263"/>
                    <a:pt x="68997" y="22104"/>
                  </a:cubicBezTo>
                  <a:cubicBezTo>
                    <a:pt x="68997" y="31356"/>
                    <a:pt x="64265" y="37853"/>
                    <a:pt x="57556" y="41172"/>
                  </a:cubicBezTo>
                  <a:cubicBezTo>
                    <a:pt x="67161" y="43856"/>
                    <a:pt x="73517" y="51059"/>
                    <a:pt x="73517" y="62429"/>
                  </a:cubicBezTo>
                  <a:close/>
                  <a:moveTo>
                    <a:pt x="12217" y="9887"/>
                  </a:moveTo>
                  <a:lnTo>
                    <a:pt x="12217" y="37217"/>
                  </a:lnTo>
                  <a:lnTo>
                    <a:pt x="37217" y="37217"/>
                  </a:lnTo>
                  <a:cubicBezTo>
                    <a:pt x="49647" y="37217"/>
                    <a:pt x="56779" y="32556"/>
                    <a:pt x="56779" y="23517"/>
                  </a:cubicBezTo>
                  <a:cubicBezTo>
                    <a:pt x="56779" y="14477"/>
                    <a:pt x="49717" y="9887"/>
                    <a:pt x="37217" y="9887"/>
                  </a:cubicBezTo>
                  <a:lnTo>
                    <a:pt x="12217" y="9887"/>
                  </a:lnTo>
                  <a:close/>
                  <a:moveTo>
                    <a:pt x="61158" y="61370"/>
                  </a:moveTo>
                  <a:cubicBezTo>
                    <a:pt x="61158" y="51483"/>
                    <a:pt x="53813" y="47104"/>
                    <a:pt x="40254" y="47104"/>
                  </a:cubicBezTo>
                  <a:lnTo>
                    <a:pt x="12217" y="47104"/>
                  </a:lnTo>
                  <a:lnTo>
                    <a:pt x="12217" y="75565"/>
                  </a:lnTo>
                  <a:lnTo>
                    <a:pt x="40254" y="75565"/>
                  </a:lnTo>
                  <a:cubicBezTo>
                    <a:pt x="53813" y="75565"/>
                    <a:pt x="61158" y="71327"/>
                    <a:pt x="61158" y="61440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20D8424-A718-B9AE-49A4-5C619A7AB3A2}"/>
                </a:ext>
              </a:extLst>
            </p:cNvPr>
            <p:cNvSpPr/>
            <p:nvPr/>
          </p:nvSpPr>
          <p:spPr>
            <a:xfrm>
              <a:off x="72024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8533F99-8D4D-F0BA-1E57-C11D73475022}"/>
                </a:ext>
              </a:extLst>
            </p:cNvPr>
            <p:cNvSpPr/>
            <p:nvPr/>
          </p:nvSpPr>
          <p:spPr>
            <a:xfrm>
              <a:off x="7284326" y="6949887"/>
              <a:ext cx="70479" cy="85451"/>
            </a:xfrm>
            <a:custGeom>
              <a:avLst/>
              <a:gdLst>
                <a:gd name="connsiteX0" fmla="*/ 57133 w 70479"/>
                <a:gd name="connsiteY0" fmla="*/ 85451 h 85451"/>
                <a:gd name="connsiteX1" fmla="*/ 38700 w 70479"/>
                <a:gd name="connsiteY1" fmla="*/ 59251 h 85451"/>
                <a:gd name="connsiteX2" fmla="*/ 33333 w 70479"/>
                <a:gd name="connsiteY2" fmla="*/ 59463 h 85451"/>
                <a:gd name="connsiteX3" fmla="*/ 12217 w 70479"/>
                <a:gd name="connsiteY3" fmla="*/ 59463 h 85451"/>
                <a:gd name="connsiteX4" fmla="*/ 12217 w 70479"/>
                <a:gd name="connsiteY4" fmla="*/ 85451 h 85451"/>
                <a:gd name="connsiteX5" fmla="*/ 0 w 70479"/>
                <a:gd name="connsiteY5" fmla="*/ 85451 h 85451"/>
                <a:gd name="connsiteX6" fmla="*/ 0 w 70479"/>
                <a:gd name="connsiteY6" fmla="*/ 0 h 85451"/>
                <a:gd name="connsiteX7" fmla="*/ 33333 w 70479"/>
                <a:gd name="connsiteY7" fmla="*/ 0 h 85451"/>
                <a:gd name="connsiteX8" fmla="*/ 68997 w 70479"/>
                <a:gd name="connsiteY8" fmla="*/ 29802 h 85451"/>
                <a:gd name="connsiteX9" fmla="*/ 50212 w 70479"/>
                <a:gd name="connsiteY9" fmla="*/ 56779 h 85451"/>
                <a:gd name="connsiteX10" fmla="*/ 70480 w 70479"/>
                <a:gd name="connsiteY10" fmla="*/ 85451 h 85451"/>
                <a:gd name="connsiteX11" fmla="*/ 57203 w 70479"/>
                <a:gd name="connsiteY11" fmla="*/ 85451 h 85451"/>
                <a:gd name="connsiteX12" fmla="*/ 56779 w 70479"/>
                <a:gd name="connsiteY12" fmla="*/ 29802 h 85451"/>
                <a:gd name="connsiteX13" fmla="*/ 32980 w 70479"/>
                <a:gd name="connsiteY13" fmla="*/ 10664 h 85451"/>
                <a:gd name="connsiteX14" fmla="*/ 12217 w 70479"/>
                <a:gd name="connsiteY14" fmla="*/ 10664 h 85451"/>
                <a:gd name="connsiteX15" fmla="*/ 12217 w 70479"/>
                <a:gd name="connsiteY15" fmla="*/ 49082 h 85451"/>
                <a:gd name="connsiteX16" fmla="*/ 32980 w 70479"/>
                <a:gd name="connsiteY16" fmla="*/ 49082 h 85451"/>
                <a:gd name="connsiteX17" fmla="*/ 56779 w 70479"/>
                <a:gd name="connsiteY17" fmla="*/ 2980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79" h="85451">
                  <a:moveTo>
                    <a:pt x="57133" y="85451"/>
                  </a:moveTo>
                  <a:lnTo>
                    <a:pt x="38700" y="59251"/>
                  </a:lnTo>
                  <a:cubicBezTo>
                    <a:pt x="37005" y="59392"/>
                    <a:pt x="35169" y="59463"/>
                    <a:pt x="33333" y="59463"/>
                  </a:cubicBezTo>
                  <a:lnTo>
                    <a:pt x="12217" y="59463"/>
                  </a:lnTo>
                  <a:lnTo>
                    <a:pt x="12217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3333" y="0"/>
                  </a:lnTo>
                  <a:cubicBezTo>
                    <a:pt x="55508" y="0"/>
                    <a:pt x="68997" y="11229"/>
                    <a:pt x="68997" y="29802"/>
                  </a:cubicBezTo>
                  <a:cubicBezTo>
                    <a:pt x="68997" y="43008"/>
                    <a:pt x="62147" y="52471"/>
                    <a:pt x="50212" y="56779"/>
                  </a:cubicBezTo>
                  <a:lnTo>
                    <a:pt x="70480" y="85451"/>
                  </a:lnTo>
                  <a:lnTo>
                    <a:pt x="57203" y="85451"/>
                  </a:lnTo>
                  <a:close/>
                  <a:moveTo>
                    <a:pt x="56779" y="29802"/>
                  </a:moveTo>
                  <a:cubicBezTo>
                    <a:pt x="56779" y="17585"/>
                    <a:pt x="48587" y="10664"/>
                    <a:pt x="32980" y="10664"/>
                  </a:cubicBezTo>
                  <a:lnTo>
                    <a:pt x="12217" y="10664"/>
                  </a:lnTo>
                  <a:lnTo>
                    <a:pt x="12217" y="49082"/>
                  </a:lnTo>
                  <a:lnTo>
                    <a:pt x="32980" y="49082"/>
                  </a:lnTo>
                  <a:cubicBezTo>
                    <a:pt x="48587" y="49082"/>
                    <a:pt x="56779" y="42020"/>
                    <a:pt x="56779" y="29802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0EE001F-EF90-A9BE-A71B-38F1E0B253F7}"/>
                </a:ext>
              </a:extLst>
            </p:cNvPr>
            <p:cNvSpPr/>
            <p:nvPr/>
          </p:nvSpPr>
          <p:spPr>
            <a:xfrm>
              <a:off x="7395060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B0B06A-1A9F-D5A4-E8A6-A956E1C022A6}"/>
                </a:ext>
              </a:extLst>
            </p:cNvPr>
            <p:cNvSpPr/>
            <p:nvPr/>
          </p:nvSpPr>
          <p:spPr>
            <a:xfrm>
              <a:off x="7469071" y="6948898"/>
              <a:ext cx="69702" cy="87428"/>
            </a:xfrm>
            <a:custGeom>
              <a:avLst/>
              <a:gdLst>
                <a:gd name="connsiteX0" fmla="*/ 0 w 69702"/>
                <a:gd name="connsiteY0" fmla="*/ 43714 h 87428"/>
                <a:gd name="connsiteX1" fmla="*/ 34887 w 69702"/>
                <a:gd name="connsiteY1" fmla="*/ 0 h 87428"/>
                <a:gd name="connsiteX2" fmla="*/ 69703 w 69702"/>
                <a:gd name="connsiteY2" fmla="*/ 43714 h 87428"/>
                <a:gd name="connsiteX3" fmla="*/ 34887 w 69702"/>
                <a:gd name="connsiteY3" fmla="*/ 87429 h 87428"/>
                <a:gd name="connsiteX4" fmla="*/ 0 w 69702"/>
                <a:gd name="connsiteY4" fmla="*/ 43714 h 87428"/>
                <a:gd name="connsiteX5" fmla="*/ 57415 w 69702"/>
                <a:gd name="connsiteY5" fmla="*/ 43714 h 87428"/>
                <a:gd name="connsiteX6" fmla="*/ 34816 w 69702"/>
                <a:gd name="connsiteY6" fmla="*/ 10876 h 87428"/>
                <a:gd name="connsiteX7" fmla="*/ 12147 w 69702"/>
                <a:gd name="connsiteY7" fmla="*/ 43714 h 87428"/>
                <a:gd name="connsiteX8" fmla="*/ 34816 w 69702"/>
                <a:gd name="connsiteY8" fmla="*/ 76553 h 87428"/>
                <a:gd name="connsiteX9" fmla="*/ 57415 w 69702"/>
                <a:gd name="connsiteY9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702" h="87428">
                  <a:moveTo>
                    <a:pt x="0" y="43714"/>
                  </a:moveTo>
                  <a:cubicBezTo>
                    <a:pt x="0" y="15890"/>
                    <a:pt x="14901" y="0"/>
                    <a:pt x="34887" y="0"/>
                  </a:cubicBezTo>
                  <a:cubicBezTo>
                    <a:pt x="54873" y="0"/>
                    <a:pt x="69703" y="15890"/>
                    <a:pt x="69703" y="43714"/>
                  </a:cubicBezTo>
                  <a:cubicBezTo>
                    <a:pt x="69703" y="71539"/>
                    <a:pt x="54802" y="87429"/>
                    <a:pt x="34887" y="87429"/>
                  </a:cubicBezTo>
                  <a:cubicBezTo>
                    <a:pt x="14972" y="87429"/>
                    <a:pt x="0" y="71539"/>
                    <a:pt x="0" y="43714"/>
                  </a:cubicBezTo>
                  <a:close/>
                  <a:moveTo>
                    <a:pt x="57415" y="43714"/>
                  </a:moveTo>
                  <a:cubicBezTo>
                    <a:pt x="57415" y="21892"/>
                    <a:pt x="48163" y="10876"/>
                    <a:pt x="34816" y="10876"/>
                  </a:cubicBezTo>
                  <a:cubicBezTo>
                    <a:pt x="21469" y="10876"/>
                    <a:pt x="12147" y="21892"/>
                    <a:pt x="12147" y="43714"/>
                  </a:cubicBezTo>
                  <a:cubicBezTo>
                    <a:pt x="12147" y="65536"/>
                    <a:pt x="21398" y="76553"/>
                    <a:pt x="34816" y="76553"/>
                  </a:cubicBezTo>
                  <a:cubicBezTo>
                    <a:pt x="48234" y="76553"/>
                    <a:pt x="57415" y="65536"/>
                    <a:pt x="57415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44234C1-524E-6D0C-EE3B-56640A2EEA91}"/>
                </a:ext>
              </a:extLst>
            </p:cNvPr>
            <p:cNvSpPr/>
            <p:nvPr/>
          </p:nvSpPr>
          <p:spPr>
            <a:xfrm>
              <a:off x="7546048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2D8B177-8630-9D1D-CD30-19F7239D4AAD}"/>
                </a:ext>
              </a:extLst>
            </p:cNvPr>
            <p:cNvSpPr/>
            <p:nvPr/>
          </p:nvSpPr>
          <p:spPr>
            <a:xfrm>
              <a:off x="7617869" y="6949957"/>
              <a:ext cx="64406" cy="85380"/>
            </a:xfrm>
            <a:custGeom>
              <a:avLst/>
              <a:gdLst>
                <a:gd name="connsiteX0" fmla="*/ 64406 w 64406"/>
                <a:gd name="connsiteY0" fmla="*/ 0 h 85380"/>
                <a:gd name="connsiteX1" fmla="*/ 64406 w 64406"/>
                <a:gd name="connsiteY1" fmla="*/ 8263 h 85380"/>
                <a:gd name="connsiteX2" fmla="*/ 29873 w 64406"/>
                <a:gd name="connsiteY2" fmla="*/ 85381 h 85380"/>
                <a:gd name="connsiteX3" fmla="*/ 16949 w 64406"/>
                <a:gd name="connsiteY3" fmla="*/ 85381 h 85380"/>
                <a:gd name="connsiteX4" fmla="*/ 50777 w 64406"/>
                <a:gd name="connsiteY4" fmla="*/ 10593 h 85380"/>
                <a:gd name="connsiteX5" fmla="*/ 11723 w 64406"/>
                <a:gd name="connsiteY5" fmla="*/ 10593 h 85380"/>
                <a:gd name="connsiteX6" fmla="*/ 11723 w 64406"/>
                <a:gd name="connsiteY6" fmla="*/ 25847 h 85380"/>
                <a:gd name="connsiteX7" fmla="*/ 0 w 64406"/>
                <a:gd name="connsiteY7" fmla="*/ 25847 h 85380"/>
                <a:gd name="connsiteX8" fmla="*/ 0 w 64406"/>
                <a:gd name="connsiteY8" fmla="*/ 0 h 85380"/>
                <a:gd name="connsiteX9" fmla="*/ 64406 w 64406"/>
                <a:gd name="connsiteY9" fmla="*/ 0 h 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406" h="85380">
                  <a:moveTo>
                    <a:pt x="64406" y="0"/>
                  </a:moveTo>
                  <a:lnTo>
                    <a:pt x="64406" y="8263"/>
                  </a:lnTo>
                  <a:lnTo>
                    <a:pt x="29873" y="85381"/>
                  </a:lnTo>
                  <a:lnTo>
                    <a:pt x="16949" y="85381"/>
                  </a:lnTo>
                  <a:lnTo>
                    <a:pt x="50777" y="10593"/>
                  </a:lnTo>
                  <a:lnTo>
                    <a:pt x="11723" y="10593"/>
                  </a:lnTo>
                  <a:lnTo>
                    <a:pt x="11723" y="25847"/>
                  </a:lnTo>
                  <a:lnTo>
                    <a:pt x="0" y="25847"/>
                  </a:lnTo>
                  <a:lnTo>
                    <a:pt x="0" y="0"/>
                  </a:lnTo>
                  <a:lnTo>
                    <a:pt x="64406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2EC84F6-B254-951F-35A1-CEC86844E616}"/>
                </a:ext>
              </a:extLst>
            </p:cNvPr>
            <p:cNvSpPr/>
            <p:nvPr/>
          </p:nvSpPr>
          <p:spPr>
            <a:xfrm>
              <a:off x="5686312" y="6949887"/>
              <a:ext cx="36864" cy="85451"/>
            </a:xfrm>
            <a:custGeom>
              <a:avLst/>
              <a:gdLst>
                <a:gd name="connsiteX0" fmla="*/ 36864 w 36864"/>
                <a:gd name="connsiteY0" fmla="*/ 0 h 85451"/>
                <a:gd name="connsiteX1" fmla="*/ 36864 w 36864"/>
                <a:gd name="connsiteY1" fmla="*/ 85451 h 85451"/>
                <a:gd name="connsiteX2" fmla="*/ 17090 w 36864"/>
                <a:gd name="connsiteY2" fmla="*/ 85451 h 85451"/>
                <a:gd name="connsiteX3" fmla="*/ 17090 w 36864"/>
                <a:gd name="connsiteY3" fmla="*/ 15890 h 85451"/>
                <a:gd name="connsiteX4" fmla="*/ 0 w 36864"/>
                <a:gd name="connsiteY4" fmla="*/ 15890 h 85451"/>
                <a:gd name="connsiteX5" fmla="*/ 0 w 36864"/>
                <a:gd name="connsiteY5" fmla="*/ 0 h 85451"/>
                <a:gd name="connsiteX6" fmla="*/ 36864 w 36864"/>
                <a:gd name="connsiteY6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4" h="85451">
                  <a:moveTo>
                    <a:pt x="36864" y="0"/>
                  </a:moveTo>
                  <a:lnTo>
                    <a:pt x="36864" y="85451"/>
                  </a:lnTo>
                  <a:lnTo>
                    <a:pt x="17090" y="85451"/>
                  </a:lnTo>
                  <a:lnTo>
                    <a:pt x="17090" y="15890"/>
                  </a:lnTo>
                  <a:lnTo>
                    <a:pt x="0" y="15890"/>
                  </a:lnTo>
                  <a:lnTo>
                    <a:pt x="0" y="0"/>
                  </a:lnTo>
                  <a:lnTo>
                    <a:pt x="36864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5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 lang="en-US" sz="1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Gotham Book" charset="0"/>
                <a:cs typeface="Gotham Book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5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376363"/>
            <a:ext cx="10693363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6800" y="6356350"/>
            <a:ext cx="9685006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2140"/>
            <a:ext cx="10694620" cy="8604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542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5542" y="6356350"/>
            <a:ext cx="968626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370800"/>
            <a:ext cx="10693362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49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49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376363"/>
            <a:ext cx="5287963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090586"/>
            <a:ext cx="5287963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799" y="370800"/>
            <a:ext cx="10693363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50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50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76363"/>
            <a:ext cx="5287964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0586"/>
            <a:ext cx="5287964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55366A-3A9C-24A2-7B5D-869679D10F0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14855" y="5206895"/>
            <a:ext cx="2552680" cy="1290456"/>
            <a:chOff x="5669222" y="5557521"/>
            <a:chExt cx="2955434" cy="149406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182FA4B-BBC2-7CD9-6BBB-46ED3D494486}"/>
                </a:ext>
              </a:extLst>
            </p:cNvPr>
            <p:cNvSpPr/>
            <p:nvPr/>
          </p:nvSpPr>
          <p:spPr>
            <a:xfrm>
              <a:off x="5669222" y="6124397"/>
              <a:ext cx="1708959" cy="687425"/>
            </a:xfrm>
            <a:custGeom>
              <a:avLst/>
              <a:gdLst>
                <a:gd name="connsiteX0" fmla="*/ 1708959 w 1708959"/>
                <a:gd name="connsiteY0" fmla="*/ 0 h 687425"/>
                <a:gd name="connsiteX1" fmla="*/ 1593706 w 1708959"/>
                <a:gd name="connsiteY1" fmla="*/ 0 h 687425"/>
                <a:gd name="connsiteX2" fmla="*/ 1593706 w 1708959"/>
                <a:gd name="connsiteY2" fmla="*/ 521819 h 687425"/>
                <a:gd name="connsiteX3" fmla="*/ 1708959 w 1708959"/>
                <a:gd name="connsiteY3" fmla="*/ 521819 h 687425"/>
                <a:gd name="connsiteX4" fmla="*/ 1708959 w 1708959"/>
                <a:gd name="connsiteY4" fmla="*/ 0 h 687425"/>
                <a:gd name="connsiteX5" fmla="*/ 1536785 w 1708959"/>
                <a:gd name="connsiteY5" fmla="*/ 275422 h 687425"/>
                <a:gd name="connsiteX6" fmla="*/ 1501192 w 1708959"/>
                <a:gd name="connsiteY6" fmla="*/ 216736 h 687425"/>
                <a:gd name="connsiteX7" fmla="*/ 1446673 w 1708959"/>
                <a:gd name="connsiteY7" fmla="*/ 179801 h 687425"/>
                <a:gd name="connsiteX8" fmla="*/ 1376970 w 1708959"/>
                <a:gd name="connsiteY8" fmla="*/ 167019 h 687425"/>
                <a:gd name="connsiteX9" fmla="*/ 1303806 w 1708959"/>
                <a:gd name="connsiteY9" fmla="*/ 180154 h 687425"/>
                <a:gd name="connsiteX10" fmla="*/ 1245120 w 1708959"/>
                <a:gd name="connsiteY10" fmla="*/ 217089 h 687425"/>
                <a:gd name="connsiteX11" fmla="*/ 1205784 w 1708959"/>
                <a:gd name="connsiteY11" fmla="*/ 275069 h 687425"/>
                <a:gd name="connsiteX12" fmla="*/ 1191307 w 1708959"/>
                <a:gd name="connsiteY12" fmla="*/ 351340 h 687425"/>
                <a:gd name="connsiteX13" fmla="*/ 1206138 w 1708959"/>
                <a:gd name="connsiteY13" fmla="*/ 428599 h 687425"/>
                <a:gd name="connsiteX14" fmla="*/ 1246886 w 1708959"/>
                <a:gd name="connsiteY14" fmla="*/ 485520 h 687425"/>
                <a:gd name="connsiteX15" fmla="*/ 1307267 w 1708959"/>
                <a:gd name="connsiteY15" fmla="*/ 520689 h 687425"/>
                <a:gd name="connsiteX16" fmla="*/ 1380430 w 1708959"/>
                <a:gd name="connsiteY16" fmla="*/ 532766 h 687425"/>
                <a:gd name="connsiteX17" fmla="*/ 1472591 w 1708959"/>
                <a:gd name="connsiteY17" fmla="*/ 513768 h 687425"/>
                <a:gd name="connsiteX18" fmla="*/ 1536432 w 1708959"/>
                <a:gd name="connsiteY18" fmla="*/ 459602 h 687425"/>
                <a:gd name="connsiteX19" fmla="*/ 1457760 w 1708959"/>
                <a:gd name="connsiteY19" fmla="*/ 409885 h 687425"/>
                <a:gd name="connsiteX20" fmla="*/ 1427393 w 1708959"/>
                <a:gd name="connsiteY20" fmla="*/ 435803 h 687425"/>
                <a:gd name="connsiteX21" fmla="*/ 1381843 w 1708959"/>
                <a:gd name="connsiteY21" fmla="*/ 445760 h 687425"/>
                <a:gd name="connsiteX22" fmla="*/ 1352535 w 1708959"/>
                <a:gd name="connsiteY22" fmla="*/ 440958 h 687425"/>
                <a:gd name="connsiteX23" fmla="*/ 1326970 w 1708959"/>
                <a:gd name="connsiteY23" fmla="*/ 427470 h 687425"/>
                <a:gd name="connsiteX24" fmla="*/ 1308326 w 1708959"/>
                <a:gd name="connsiteY24" fmla="*/ 407131 h 687425"/>
                <a:gd name="connsiteX25" fmla="*/ 1299710 w 1708959"/>
                <a:gd name="connsiteY25" fmla="*/ 380930 h 687425"/>
                <a:gd name="connsiteX26" fmla="*/ 1548862 w 1708959"/>
                <a:gd name="connsiteY26" fmla="*/ 380930 h 687425"/>
                <a:gd name="connsiteX27" fmla="*/ 1549568 w 1708959"/>
                <a:gd name="connsiteY27" fmla="*/ 367795 h 687425"/>
                <a:gd name="connsiteX28" fmla="*/ 1549568 w 1708959"/>
                <a:gd name="connsiteY28" fmla="*/ 353953 h 687425"/>
                <a:gd name="connsiteX29" fmla="*/ 1536785 w 1708959"/>
                <a:gd name="connsiteY29" fmla="*/ 275281 h 687425"/>
                <a:gd name="connsiteX30" fmla="*/ 1299710 w 1708959"/>
                <a:gd name="connsiteY30" fmla="*/ 310592 h 687425"/>
                <a:gd name="connsiteX31" fmla="*/ 1306631 w 1708959"/>
                <a:gd name="connsiteY31" fmla="*/ 285380 h 687425"/>
                <a:gd name="connsiteX32" fmla="*/ 1323227 w 1708959"/>
                <a:gd name="connsiteY32" fmla="*/ 264335 h 687425"/>
                <a:gd name="connsiteX33" fmla="*/ 1347380 w 1708959"/>
                <a:gd name="connsiteY33" fmla="*/ 250211 h 687425"/>
                <a:gd name="connsiteX34" fmla="*/ 1377747 w 1708959"/>
                <a:gd name="connsiteY34" fmla="*/ 245055 h 687425"/>
                <a:gd name="connsiteX35" fmla="*/ 1428453 w 1708959"/>
                <a:gd name="connsiteY35" fmla="*/ 264405 h 687425"/>
                <a:gd name="connsiteX36" fmla="*/ 1445331 w 1708959"/>
                <a:gd name="connsiteY36" fmla="*/ 310662 h 687425"/>
                <a:gd name="connsiteX37" fmla="*/ 1299710 w 1708959"/>
                <a:gd name="connsiteY37" fmla="*/ 310662 h 687425"/>
                <a:gd name="connsiteX38" fmla="*/ 1032904 w 1708959"/>
                <a:gd name="connsiteY38" fmla="*/ 381707 h 687425"/>
                <a:gd name="connsiteX39" fmla="*/ 1016379 w 1708959"/>
                <a:gd name="connsiteY39" fmla="*/ 409320 h 687425"/>
                <a:gd name="connsiteX40" fmla="*/ 990108 w 1708959"/>
                <a:gd name="connsiteY40" fmla="*/ 428317 h 687425"/>
                <a:gd name="connsiteX41" fmla="*/ 955291 w 1708959"/>
                <a:gd name="connsiteY41" fmla="*/ 435591 h 687425"/>
                <a:gd name="connsiteX42" fmla="*/ 921111 w 1708959"/>
                <a:gd name="connsiteY42" fmla="*/ 428317 h 687425"/>
                <a:gd name="connsiteX43" fmla="*/ 895899 w 1708959"/>
                <a:gd name="connsiteY43" fmla="*/ 408967 h 687425"/>
                <a:gd name="connsiteX44" fmla="*/ 880009 w 1708959"/>
                <a:gd name="connsiteY44" fmla="*/ 381001 h 687425"/>
                <a:gd name="connsiteX45" fmla="*/ 874501 w 1708959"/>
                <a:gd name="connsiteY45" fmla="*/ 347880 h 687425"/>
                <a:gd name="connsiteX46" fmla="*/ 880009 w 1708959"/>
                <a:gd name="connsiteY46" fmla="*/ 314052 h 687425"/>
                <a:gd name="connsiteX47" fmla="*/ 895899 w 1708959"/>
                <a:gd name="connsiteY47" fmla="*/ 286439 h 687425"/>
                <a:gd name="connsiteX48" fmla="*/ 921111 w 1708959"/>
                <a:gd name="connsiteY48" fmla="*/ 267795 h 687425"/>
                <a:gd name="connsiteX49" fmla="*/ 955291 w 1708959"/>
                <a:gd name="connsiteY49" fmla="*/ 260874 h 687425"/>
                <a:gd name="connsiteX50" fmla="*/ 989825 w 1708959"/>
                <a:gd name="connsiteY50" fmla="*/ 267795 h 687425"/>
                <a:gd name="connsiteX51" fmla="*/ 1016025 w 1708959"/>
                <a:gd name="connsiteY51" fmla="*/ 286792 h 687425"/>
                <a:gd name="connsiteX52" fmla="*/ 1032904 w 1708959"/>
                <a:gd name="connsiteY52" fmla="*/ 314758 h 687425"/>
                <a:gd name="connsiteX53" fmla="*/ 1038765 w 1708959"/>
                <a:gd name="connsiteY53" fmla="*/ 347880 h 687425"/>
                <a:gd name="connsiteX54" fmla="*/ 1032904 w 1708959"/>
                <a:gd name="connsiteY54" fmla="*/ 381707 h 687425"/>
                <a:gd name="connsiteX55" fmla="*/ 1146463 w 1708959"/>
                <a:gd name="connsiteY55" fmla="*/ 178106 h 687425"/>
                <a:gd name="connsiteX56" fmla="*/ 1039472 w 1708959"/>
                <a:gd name="connsiteY56" fmla="*/ 178106 h 687425"/>
                <a:gd name="connsiteX57" fmla="*/ 1039472 w 1708959"/>
                <a:gd name="connsiteY57" fmla="*/ 222315 h 687425"/>
                <a:gd name="connsiteX58" fmla="*/ 1038059 w 1708959"/>
                <a:gd name="connsiteY58" fmla="*/ 222315 h 687425"/>
                <a:gd name="connsiteX59" fmla="*/ 990461 w 1708959"/>
                <a:gd name="connsiteY59" fmla="*/ 181567 h 687425"/>
                <a:gd name="connsiteX60" fmla="*/ 928385 w 1708959"/>
                <a:gd name="connsiteY60" fmla="*/ 168431 h 687425"/>
                <a:gd name="connsiteX61" fmla="*/ 859317 w 1708959"/>
                <a:gd name="connsiteY61" fmla="*/ 183262 h 687425"/>
                <a:gd name="connsiteX62" fmla="*/ 807905 w 1708959"/>
                <a:gd name="connsiteY62" fmla="*/ 222951 h 687425"/>
                <a:gd name="connsiteX63" fmla="*/ 775843 w 1708959"/>
                <a:gd name="connsiteY63" fmla="*/ 280225 h 687425"/>
                <a:gd name="connsiteX64" fmla="*/ 764826 w 1708959"/>
                <a:gd name="connsiteY64" fmla="*/ 348586 h 687425"/>
                <a:gd name="connsiteX65" fmla="*/ 775843 w 1708959"/>
                <a:gd name="connsiteY65" fmla="*/ 416523 h 687425"/>
                <a:gd name="connsiteX66" fmla="*/ 807905 w 1708959"/>
                <a:gd name="connsiteY66" fmla="*/ 472808 h 687425"/>
                <a:gd name="connsiteX67" fmla="*/ 859317 w 1708959"/>
                <a:gd name="connsiteY67" fmla="*/ 511155 h 687425"/>
                <a:gd name="connsiteX68" fmla="*/ 929020 w 1708959"/>
                <a:gd name="connsiteY68" fmla="*/ 525280 h 687425"/>
                <a:gd name="connsiteX69" fmla="*/ 990461 w 1708959"/>
                <a:gd name="connsiteY69" fmla="*/ 512850 h 687425"/>
                <a:gd name="connsiteX70" fmla="*/ 1033257 w 1708959"/>
                <a:gd name="connsiteY70" fmla="*/ 479729 h 687425"/>
                <a:gd name="connsiteX71" fmla="*/ 1035305 w 1708959"/>
                <a:gd name="connsiteY71" fmla="*/ 479729 h 687425"/>
                <a:gd name="connsiteX72" fmla="*/ 1035305 w 1708959"/>
                <a:gd name="connsiteY72" fmla="*/ 500421 h 687425"/>
                <a:gd name="connsiteX73" fmla="*/ 1011506 w 1708959"/>
                <a:gd name="connsiteY73" fmla="*/ 570124 h 687425"/>
                <a:gd name="connsiteX74" fmla="*/ 937989 w 1708959"/>
                <a:gd name="connsiteY74" fmla="*/ 596325 h 687425"/>
                <a:gd name="connsiteX75" fmla="*/ 878950 w 1708959"/>
                <a:gd name="connsiteY75" fmla="*/ 585590 h 687425"/>
                <a:gd name="connsiteX76" fmla="*/ 824077 w 1708959"/>
                <a:gd name="connsiteY76" fmla="*/ 552822 h 687425"/>
                <a:gd name="connsiteX77" fmla="*/ 767510 w 1708959"/>
                <a:gd name="connsiteY77" fmla="*/ 633613 h 687425"/>
                <a:gd name="connsiteX78" fmla="*/ 850702 w 1708959"/>
                <a:gd name="connsiteY78" fmla="*/ 673655 h 687425"/>
                <a:gd name="connsiteX79" fmla="*/ 944204 w 1708959"/>
                <a:gd name="connsiteY79" fmla="*/ 687426 h 687425"/>
                <a:gd name="connsiteX80" fmla="*/ 1027395 w 1708959"/>
                <a:gd name="connsiteY80" fmla="*/ 675349 h 687425"/>
                <a:gd name="connsiteX81" fmla="*/ 1091237 w 1708959"/>
                <a:gd name="connsiteY81" fmla="*/ 638768 h 687425"/>
                <a:gd name="connsiteX82" fmla="*/ 1131915 w 1708959"/>
                <a:gd name="connsiteY82" fmla="*/ 576974 h 687425"/>
                <a:gd name="connsiteX83" fmla="*/ 1146392 w 1708959"/>
                <a:gd name="connsiteY83" fmla="*/ 489334 h 687425"/>
                <a:gd name="connsiteX84" fmla="*/ 1146392 w 1708959"/>
                <a:gd name="connsiteY84" fmla="*/ 178036 h 687425"/>
                <a:gd name="connsiteX85" fmla="*/ 724078 w 1708959"/>
                <a:gd name="connsiteY85" fmla="*/ 521819 h 687425"/>
                <a:gd name="connsiteX86" fmla="*/ 724078 w 1708959"/>
                <a:gd name="connsiteY86" fmla="*/ 309250 h 687425"/>
                <a:gd name="connsiteX87" fmla="*/ 717510 w 1708959"/>
                <a:gd name="connsiteY87" fmla="*/ 258191 h 687425"/>
                <a:gd name="connsiteX88" fmla="*/ 696112 w 1708959"/>
                <a:gd name="connsiteY88" fmla="*/ 212993 h 687425"/>
                <a:gd name="connsiteX89" fmla="*/ 657129 w 1708959"/>
                <a:gd name="connsiteY89" fmla="*/ 180931 h 687425"/>
                <a:gd name="connsiteX90" fmla="*/ 598443 w 1708959"/>
                <a:gd name="connsiteY90" fmla="*/ 168502 h 687425"/>
                <a:gd name="connsiteX91" fmla="*/ 564616 w 1708959"/>
                <a:gd name="connsiteY91" fmla="*/ 173375 h 687425"/>
                <a:gd name="connsiteX92" fmla="*/ 535237 w 1708959"/>
                <a:gd name="connsiteY92" fmla="*/ 185804 h 687425"/>
                <a:gd name="connsiteX93" fmla="*/ 511791 w 1708959"/>
                <a:gd name="connsiteY93" fmla="*/ 204095 h 687425"/>
                <a:gd name="connsiteX94" fmla="*/ 495548 w 1708959"/>
                <a:gd name="connsiteY94" fmla="*/ 225846 h 687425"/>
                <a:gd name="connsiteX95" fmla="*/ 494136 w 1708959"/>
                <a:gd name="connsiteY95" fmla="*/ 225846 h 687425"/>
                <a:gd name="connsiteX96" fmla="*/ 494136 w 1708959"/>
                <a:gd name="connsiteY96" fmla="*/ 178248 h 687425"/>
                <a:gd name="connsiteX97" fmla="*/ 384391 w 1708959"/>
                <a:gd name="connsiteY97" fmla="*/ 178248 h 687425"/>
                <a:gd name="connsiteX98" fmla="*/ 384391 w 1708959"/>
                <a:gd name="connsiteY98" fmla="*/ 521960 h 687425"/>
                <a:gd name="connsiteX99" fmla="*/ 498302 w 1708959"/>
                <a:gd name="connsiteY99" fmla="*/ 521960 h 687425"/>
                <a:gd name="connsiteX100" fmla="*/ 498302 w 1708959"/>
                <a:gd name="connsiteY100" fmla="*/ 335591 h 687425"/>
                <a:gd name="connsiteX101" fmla="*/ 502116 w 1708959"/>
                <a:gd name="connsiteY101" fmla="*/ 307626 h 687425"/>
                <a:gd name="connsiteX102" fmla="*/ 513486 w 1708959"/>
                <a:gd name="connsiteY102" fmla="*/ 283826 h 687425"/>
                <a:gd name="connsiteX103" fmla="*/ 532483 w 1708959"/>
                <a:gd name="connsiteY103" fmla="*/ 267654 h 687425"/>
                <a:gd name="connsiteX104" fmla="*/ 559037 w 1708959"/>
                <a:gd name="connsiteY104" fmla="*/ 261792 h 687425"/>
                <a:gd name="connsiteX105" fmla="*/ 584248 w 1708959"/>
                <a:gd name="connsiteY105" fmla="*/ 267654 h 687425"/>
                <a:gd name="connsiteX106" fmla="*/ 599785 w 1708959"/>
                <a:gd name="connsiteY106" fmla="*/ 283544 h 687425"/>
                <a:gd name="connsiteX107" fmla="*/ 607694 w 1708959"/>
                <a:gd name="connsiteY107" fmla="*/ 306637 h 687425"/>
                <a:gd name="connsiteX108" fmla="*/ 610096 w 1708959"/>
                <a:gd name="connsiteY108" fmla="*/ 334250 h 687425"/>
                <a:gd name="connsiteX109" fmla="*/ 610096 w 1708959"/>
                <a:gd name="connsiteY109" fmla="*/ 521960 h 687425"/>
                <a:gd name="connsiteX110" fmla="*/ 723937 w 1708959"/>
                <a:gd name="connsiteY110" fmla="*/ 521960 h 687425"/>
                <a:gd name="connsiteX111" fmla="*/ 73870 w 1708959"/>
                <a:gd name="connsiteY111" fmla="*/ 286439 h 687425"/>
                <a:gd name="connsiteX112" fmla="*/ 112217 w 1708959"/>
                <a:gd name="connsiteY112" fmla="*/ 261581 h 687425"/>
                <a:gd name="connsiteX113" fmla="*/ 158827 w 1708959"/>
                <a:gd name="connsiteY113" fmla="*/ 251199 h 687425"/>
                <a:gd name="connsiteX114" fmla="*/ 202965 w 1708959"/>
                <a:gd name="connsiteY114" fmla="*/ 263275 h 687425"/>
                <a:gd name="connsiteX115" fmla="*/ 220903 w 1708959"/>
                <a:gd name="connsiteY115" fmla="*/ 300917 h 687425"/>
                <a:gd name="connsiteX116" fmla="*/ 220903 w 1708959"/>
                <a:gd name="connsiteY116" fmla="*/ 306425 h 687425"/>
                <a:gd name="connsiteX117" fmla="*/ 144279 w 1708959"/>
                <a:gd name="connsiteY117" fmla="*/ 310592 h 687425"/>
                <a:gd name="connsiteX118" fmla="*/ 72810 w 1708959"/>
                <a:gd name="connsiteY118" fmla="*/ 327188 h 687425"/>
                <a:gd name="connsiteX119" fmla="*/ 20339 w 1708959"/>
                <a:gd name="connsiteY119" fmla="*/ 362357 h 687425"/>
                <a:gd name="connsiteX120" fmla="*/ 0 w 1708959"/>
                <a:gd name="connsiteY120" fmla="*/ 422385 h 687425"/>
                <a:gd name="connsiteX121" fmla="*/ 11723 w 1708959"/>
                <a:gd name="connsiteY121" fmla="*/ 473444 h 687425"/>
                <a:gd name="connsiteX122" fmla="*/ 41737 w 1708959"/>
                <a:gd name="connsiteY122" fmla="*/ 506565 h 687425"/>
                <a:gd name="connsiteX123" fmla="*/ 82132 w 1708959"/>
                <a:gd name="connsiteY123" fmla="*/ 524503 h 687425"/>
                <a:gd name="connsiteX124" fmla="*/ 124929 w 1708959"/>
                <a:gd name="connsiteY124" fmla="*/ 530011 h 687425"/>
                <a:gd name="connsiteX125" fmla="*/ 182556 w 1708959"/>
                <a:gd name="connsiteY125" fmla="*/ 518288 h 687425"/>
                <a:gd name="connsiteX126" fmla="*/ 222245 w 1708959"/>
                <a:gd name="connsiteY126" fmla="*/ 485167 h 687425"/>
                <a:gd name="connsiteX127" fmla="*/ 224293 w 1708959"/>
                <a:gd name="connsiteY127" fmla="*/ 485167 h 687425"/>
                <a:gd name="connsiteX128" fmla="*/ 224293 w 1708959"/>
                <a:gd name="connsiteY128" fmla="*/ 521749 h 687425"/>
                <a:gd name="connsiteX129" fmla="*/ 327823 w 1708959"/>
                <a:gd name="connsiteY129" fmla="*/ 521749 h 687425"/>
                <a:gd name="connsiteX130" fmla="*/ 327823 w 1708959"/>
                <a:gd name="connsiteY130" fmla="*/ 348515 h 687425"/>
                <a:gd name="connsiteX131" fmla="*/ 319207 w 1708959"/>
                <a:gd name="connsiteY131" fmla="*/ 267442 h 687425"/>
                <a:gd name="connsiteX132" fmla="*/ 291948 w 1708959"/>
                <a:gd name="connsiteY132" fmla="*/ 210875 h 687425"/>
                <a:gd name="connsiteX133" fmla="*/ 243290 w 1708959"/>
                <a:gd name="connsiteY133" fmla="*/ 177753 h 687425"/>
                <a:gd name="connsiteX134" fmla="*/ 169773 w 1708959"/>
                <a:gd name="connsiteY134" fmla="*/ 167019 h 687425"/>
                <a:gd name="connsiteX135" fmla="*/ 87288 w 1708959"/>
                <a:gd name="connsiteY135" fmla="*/ 181496 h 687425"/>
                <a:gd name="connsiteX136" fmla="*/ 16525 w 1708959"/>
                <a:gd name="connsiteY136" fmla="*/ 224999 h 687425"/>
                <a:gd name="connsiteX137" fmla="*/ 73799 w 1708959"/>
                <a:gd name="connsiteY137" fmla="*/ 286439 h 687425"/>
                <a:gd name="connsiteX138" fmla="*/ 224363 w 1708959"/>
                <a:gd name="connsiteY138" fmla="*/ 383755 h 687425"/>
                <a:gd name="connsiteX139" fmla="*/ 206072 w 1708959"/>
                <a:gd name="connsiteY139" fmla="*/ 435167 h 687425"/>
                <a:gd name="connsiteX140" fmla="*/ 153248 w 1708959"/>
                <a:gd name="connsiteY140" fmla="*/ 454164 h 687425"/>
                <a:gd name="connsiteX141" fmla="*/ 136016 w 1708959"/>
                <a:gd name="connsiteY141" fmla="*/ 452469 h 687425"/>
                <a:gd name="connsiteX142" fmla="*/ 120126 w 1708959"/>
                <a:gd name="connsiteY142" fmla="*/ 446608 h 687425"/>
                <a:gd name="connsiteX143" fmla="*/ 108756 w 1708959"/>
                <a:gd name="connsiteY143" fmla="*/ 435591 h 687425"/>
                <a:gd name="connsiteX144" fmla="*/ 104307 w 1708959"/>
                <a:gd name="connsiteY144" fmla="*/ 418995 h 687425"/>
                <a:gd name="connsiteX145" fmla="*/ 113982 w 1708959"/>
                <a:gd name="connsiteY145" fmla="*/ 394489 h 687425"/>
                <a:gd name="connsiteX146" fmla="*/ 138488 w 1708959"/>
                <a:gd name="connsiteY146" fmla="*/ 380295 h 687425"/>
                <a:gd name="connsiteX147" fmla="*/ 172315 w 1708959"/>
                <a:gd name="connsiteY147" fmla="*/ 373727 h 687425"/>
                <a:gd name="connsiteX148" fmla="*/ 209956 w 1708959"/>
                <a:gd name="connsiteY148" fmla="*/ 372032 h 687425"/>
                <a:gd name="connsiteX149" fmla="*/ 224434 w 1708959"/>
                <a:gd name="connsiteY149" fmla="*/ 372032 h 687425"/>
                <a:gd name="connsiteX150" fmla="*/ 224434 w 1708959"/>
                <a:gd name="connsiteY150" fmla="*/ 383755 h 68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708959" h="687425">
                  <a:moveTo>
                    <a:pt x="1708959" y="0"/>
                  </a:moveTo>
                  <a:lnTo>
                    <a:pt x="1593706" y="0"/>
                  </a:lnTo>
                  <a:lnTo>
                    <a:pt x="1593706" y="521819"/>
                  </a:lnTo>
                  <a:lnTo>
                    <a:pt x="1708959" y="521819"/>
                  </a:lnTo>
                  <a:lnTo>
                    <a:pt x="1708959" y="0"/>
                  </a:lnTo>
                  <a:close/>
                  <a:moveTo>
                    <a:pt x="1536785" y="275422"/>
                  </a:moveTo>
                  <a:cubicBezTo>
                    <a:pt x="1528240" y="252400"/>
                    <a:pt x="1516446" y="232838"/>
                    <a:pt x="1501192" y="216736"/>
                  </a:cubicBezTo>
                  <a:cubicBezTo>
                    <a:pt x="1486009" y="200635"/>
                    <a:pt x="1467859" y="188346"/>
                    <a:pt x="1446673" y="179801"/>
                  </a:cubicBezTo>
                  <a:cubicBezTo>
                    <a:pt x="1425487" y="171327"/>
                    <a:pt x="1402252" y="167019"/>
                    <a:pt x="1376970" y="167019"/>
                  </a:cubicBezTo>
                  <a:cubicBezTo>
                    <a:pt x="1351687" y="167019"/>
                    <a:pt x="1326335" y="171397"/>
                    <a:pt x="1303806" y="180154"/>
                  </a:cubicBezTo>
                  <a:cubicBezTo>
                    <a:pt x="1281278" y="188911"/>
                    <a:pt x="1261716" y="201200"/>
                    <a:pt x="1245120" y="217089"/>
                  </a:cubicBezTo>
                  <a:cubicBezTo>
                    <a:pt x="1228595" y="232979"/>
                    <a:pt x="1215459" y="252259"/>
                    <a:pt x="1205784" y="275069"/>
                  </a:cubicBezTo>
                  <a:cubicBezTo>
                    <a:pt x="1196109" y="297809"/>
                    <a:pt x="1191307" y="323233"/>
                    <a:pt x="1191307" y="351340"/>
                  </a:cubicBezTo>
                  <a:cubicBezTo>
                    <a:pt x="1191307" y="379447"/>
                    <a:pt x="1196251" y="406071"/>
                    <a:pt x="1206138" y="428599"/>
                  </a:cubicBezTo>
                  <a:cubicBezTo>
                    <a:pt x="1216024" y="451128"/>
                    <a:pt x="1229584" y="470125"/>
                    <a:pt x="1246886" y="485520"/>
                  </a:cubicBezTo>
                  <a:cubicBezTo>
                    <a:pt x="1264117" y="500986"/>
                    <a:pt x="1284244" y="512639"/>
                    <a:pt x="1307267" y="520689"/>
                  </a:cubicBezTo>
                  <a:cubicBezTo>
                    <a:pt x="1330289" y="528740"/>
                    <a:pt x="1354654" y="532766"/>
                    <a:pt x="1380430" y="532766"/>
                  </a:cubicBezTo>
                  <a:cubicBezTo>
                    <a:pt x="1415388" y="532766"/>
                    <a:pt x="1446108" y="526480"/>
                    <a:pt x="1472591" y="513768"/>
                  </a:cubicBezTo>
                  <a:cubicBezTo>
                    <a:pt x="1499074" y="501127"/>
                    <a:pt x="1520331" y="483048"/>
                    <a:pt x="1536432" y="459602"/>
                  </a:cubicBezTo>
                  <a:lnTo>
                    <a:pt x="1457760" y="409885"/>
                  </a:lnTo>
                  <a:cubicBezTo>
                    <a:pt x="1449921" y="420478"/>
                    <a:pt x="1439823" y="429094"/>
                    <a:pt x="1427393" y="435803"/>
                  </a:cubicBezTo>
                  <a:cubicBezTo>
                    <a:pt x="1414964" y="442512"/>
                    <a:pt x="1399781" y="445760"/>
                    <a:pt x="1381843" y="445760"/>
                  </a:cubicBezTo>
                  <a:cubicBezTo>
                    <a:pt x="1371744" y="445760"/>
                    <a:pt x="1361928" y="444136"/>
                    <a:pt x="1352535" y="440958"/>
                  </a:cubicBezTo>
                  <a:cubicBezTo>
                    <a:pt x="1343072" y="437710"/>
                    <a:pt x="1334597" y="433260"/>
                    <a:pt x="1326970" y="427470"/>
                  </a:cubicBezTo>
                  <a:cubicBezTo>
                    <a:pt x="1319414" y="421749"/>
                    <a:pt x="1313128" y="414970"/>
                    <a:pt x="1308326" y="407131"/>
                  </a:cubicBezTo>
                  <a:cubicBezTo>
                    <a:pt x="1303524" y="399292"/>
                    <a:pt x="1300628" y="390535"/>
                    <a:pt x="1299710" y="380930"/>
                  </a:cubicBezTo>
                  <a:lnTo>
                    <a:pt x="1548862" y="380930"/>
                  </a:lnTo>
                  <a:cubicBezTo>
                    <a:pt x="1549285" y="376764"/>
                    <a:pt x="1549568" y="372456"/>
                    <a:pt x="1549568" y="367795"/>
                  </a:cubicBezTo>
                  <a:lnTo>
                    <a:pt x="1549568" y="353953"/>
                  </a:lnTo>
                  <a:cubicBezTo>
                    <a:pt x="1549568" y="324504"/>
                    <a:pt x="1545331" y="298303"/>
                    <a:pt x="1536785" y="275281"/>
                  </a:cubicBezTo>
                  <a:moveTo>
                    <a:pt x="1299710" y="310592"/>
                  </a:moveTo>
                  <a:cubicBezTo>
                    <a:pt x="1300134" y="301835"/>
                    <a:pt x="1302465" y="293431"/>
                    <a:pt x="1306631" y="285380"/>
                  </a:cubicBezTo>
                  <a:cubicBezTo>
                    <a:pt x="1310798" y="277329"/>
                    <a:pt x="1316306" y="270338"/>
                    <a:pt x="1323227" y="264335"/>
                  </a:cubicBezTo>
                  <a:cubicBezTo>
                    <a:pt x="1330148" y="258332"/>
                    <a:pt x="1338199" y="253600"/>
                    <a:pt x="1347380" y="250211"/>
                  </a:cubicBezTo>
                  <a:cubicBezTo>
                    <a:pt x="1356560" y="246750"/>
                    <a:pt x="1366730" y="245055"/>
                    <a:pt x="1377747" y="245055"/>
                  </a:cubicBezTo>
                  <a:cubicBezTo>
                    <a:pt x="1400275" y="245055"/>
                    <a:pt x="1417224" y="251482"/>
                    <a:pt x="1428453" y="264405"/>
                  </a:cubicBezTo>
                  <a:cubicBezTo>
                    <a:pt x="1439752" y="277258"/>
                    <a:pt x="1445331" y="292724"/>
                    <a:pt x="1445331" y="310662"/>
                  </a:cubicBezTo>
                  <a:lnTo>
                    <a:pt x="1299710" y="310662"/>
                  </a:lnTo>
                  <a:close/>
                  <a:moveTo>
                    <a:pt x="1032904" y="381707"/>
                  </a:moveTo>
                  <a:cubicBezTo>
                    <a:pt x="1029020" y="392300"/>
                    <a:pt x="1023441" y="401481"/>
                    <a:pt x="1016379" y="409320"/>
                  </a:cubicBezTo>
                  <a:cubicBezTo>
                    <a:pt x="1009246" y="417159"/>
                    <a:pt x="1000489" y="423444"/>
                    <a:pt x="990108" y="428317"/>
                  </a:cubicBezTo>
                  <a:cubicBezTo>
                    <a:pt x="979797" y="433119"/>
                    <a:pt x="968144" y="435591"/>
                    <a:pt x="955291" y="435591"/>
                  </a:cubicBezTo>
                  <a:cubicBezTo>
                    <a:pt x="942438" y="435591"/>
                    <a:pt x="930998" y="433190"/>
                    <a:pt x="921111" y="428317"/>
                  </a:cubicBezTo>
                  <a:cubicBezTo>
                    <a:pt x="911224" y="423444"/>
                    <a:pt x="902820" y="417018"/>
                    <a:pt x="895899" y="408967"/>
                  </a:cubicBezTo>
                  <a:cubicBezTo>
                    <a:pt x="888978" y="400916"/>
                    <a:pt x="883682" y="391594"/>
                    <a:pt x="880009" y="381001"/>
                  </a:cubicBezTo>
                  <a:cubicBezTo>
                    <a:pt x="876337" y="370408"/>
                    <a:pt x="874501" y="359391"/>
                    <a:pt x="874501" y="347880"/>
                  </a:cubicBezTo>
                  <a:cubicBezTo>
                    <a:pt x="874501" y="336368"/>
                    <a:pt x="876337" y="324645"/>
                    <a:pt x="880009" y="314052"/>
                  </a:cubicBezTo>
                  <a:cubicBezTo>
                    <a:pt x="883682" y="303459"/>
                    <a:pt x="888978" y="294278"/>
                    <a:pt x="895899" y="286439"/>
                  </a:cubicBezTo>
                  <a:cubicBezTo>
                    <a:pt x="902820" y="278600"/>
                    <a:pt x="911224" y="272386"/>
                    <a:pt x="921111" y="267795"/>
                  </a:cubicBezTo>
                  <a:cubicBezTo>
                    <a:pt x="930998" y="263205"/>
                    <a:pt x="942368" y="260874"/>
                    <a:pt x="955291" y="260874"/>
                  </a:cubicBezTo>
                  <a:cubicBezTo>
                    <a:pt x="968215" y="260874"/>
                    <a:pt x="979656" y="263205"/>
                    <a:pt x="989825" y="267795"/>
                  </a:cubicBezTo>
                  <a:cubicBezTo>
                    <a:pt x="999924" y="272386"/>
                    <a:pt x="1008681" y="278742"/>
                    <a:pt x="1016025" y="286792"/>
                  </a:cubicBezTo>
                  <a:cubicBezTo>
                    <a:pt x="1023370" y="294843"/>
                    <a:pt x="1029020" y="304165"/>
                    <a:pt x="1032904" y="314758"/>
                  </a:cubicBezTo>
                  <a:cubicBezTo>
                    <a:pt x="1036788" y="325351"/>
                    <a:pt x="1038765" y="336368"/>
                    <a:pt x="1038765" y="347880"/>
                  </a:cubicBezTo>
                  <a:cubicBezTo>
                    <a:pt x="1038765" y="359391"/>
                    <a:pt x="1036788" y="371114"/>
                    <a:pt x="1032904" y="381707"/>
                  </a:cubicBezTo>
                  <a:moveTo>
                    <a:pt x="1146463" y="178106"/>
                  </a:moveTo>
                  <a:lnTo>
                    <a:pt x="1039472" y="178106"/>
                  </a:lnTo>
                  <a:lnTo>
                    <a:pt x="1039472" y="222315"/>
                  </a:lnTo>
                  <a:lnTo>
                    <a:pt x="1038059" y="222315"/>
                  </a:lnTo>
                  <a:cubicBezTo>
                    <a:pt x="1026124" y="203954"/>
                    <a:pt x="1010235" y="190324"/>
                    <a:pt x="990461" y="181567"/>
                  </a:cubicBezTo>
                  <a:cubicBezTo>
                    <a:pt x="970687" y="172810"/>
                    <a:pt x="949995" y="168431"/>
                    <a:pt x="928385" y="168431"/>
                  </a:cubicBezTo>
                  <a:cubicBezTo>
                    <a:pt x="902608" y="168431"/>
                    <a:pt x="879586" y="173375"/>
                    <a:pt x="859317" y="183262"/>
                  </a:cubicBezTo>
                  <a:cubicBezTo>
                    <a:pt x="839049" y="193149"/>
                    <a:pt x="821959" y="206425"/>
                    <a:pt x="807905" y="222951"/>
                  </a:cubicBezTo>
                  <a:cubicBezTo>
                    <a:pt x="793852" y="239547"/>
                    <a:pt x="783188" y="258614"/>
                    <a:pt x="775843" y="280225"/>
                  </a:cubicBezTo>
                  <a:cubicBezTo>
                    <a:pt x="768499" y="301835"/>
                    <a:pt x="764826" y="324645"/>
                    <a:pt x="764826" y="348586"/>
                  </a:cubicBezTo>
                  <a:cubicBezTo>
                    <a:pt x="764826" y="372526"/>
                    <a:pt x="768499" y="395196"/>
                    <a:pt x="775843" y="416523"/>
                  </a:cubicBezTo>
                  <a:cubicBezTo>
                    <a:pt x="783188" y="437921"/>
                    <a:pt x="793922" y="456636"/>
                    <a:pt x="807905" y="472808"/>
                  </a:cubicBezTo>
                  <a:cubicBezTo>
                    <a:pt x="821959" y="488910"/>
                    <a:pt x="839049" y="501692"/>
                    <a:pt x="859317" y="511155"/>
                  </a:cubicBezTo>
                  <a:cubicBezTo>
                    <a:pt x="879586" y="520619"/>
                    <a:pt x="902820" y="525280"/>
                    <a:pt x="929020" y="525280"/>
                  </a:cubicBezTo>
                  <a:cubicBezTo>
                    <a:pt x="952043" y="525280"/>
                    <a:pt x="972523" y="521184"/>
                    <a:pt x="990461" y="512850"/>
                  </a:cubicBezTo>
                  <a:cubicBezTo>
                    <a:pt x="1008398" y="504588"/>
                    <a:pt x="1022664" y="493500"/>
                    <a:pt x="1033257" y="479729"/>
                  </a:cubicBezTo>
                  <a:lnTo>
                    <a:pt x="1035305" y="479729"/>
                  </a:lnTo>
                  <a:lnTo>
                    <a:pt x="1035305" y="500421"/>
                  </a:lnTo>
                  <a:cubicBezTo>
                    <a:pt x="1035305" y="529376"/>
                    <a:pt x="1027395" y="552610"/>
                    <a:pt x="1011506" y="570124"/>
                  </a:cubicBezTo>
                  <a:cubicBezTo>
                    <a:pt x="995616" y="587568"/>
                    <a:pt x="971110" y="596325"/>
                    <a:pt x="937989" y="596325"/>
                  </a:cubicBezTo>
                  <a:cubicBezTo>
                    <a:pt x="918710" y="596325"/>
                    <a:pt x="899006" y="592723"/>
                    <a:pt x="878950" y="585590"/>
                  </a:cubicBezTo>
                  <a:cubicBezTo>
                    <a:pt x="858964" y="578457"/>
                    <a:pt x="840673" y="567511"/>
                    <a:pt x="824077" y="552822"/>
                  </a:cubicBezTo>
                  <a:lnTo>
                    <a:pt x="767510" y="633613"/>
                  </a:lnTo>
                  <a:cubicBezTo>
                    <a:pt x="790956" y="651056"/>
                    <a:pt x="818710" y="664403"/>
                    <a:pt x="850702" y="673655"/>
                  </a:cubicBezTo>
                  <a:cubicBezTo>
                    <a:pt x="882693" y="682835"/>
                    <a:pt x="913837" y="687426"/>
                    <a:pt x="944204" y="687426"/>
                  </a:cubicBezTo>
                  <a:cubicBezTo>
                    <a:pt x="974571" y="687426"/>
                    <a:pt x="1002254" y="683400"/>
                    <a:pt x="1027395" y="675349"/>
                  </a:cubicBezTo>
                  <a:cubicBezTo>
                    <a:pt x="1052466" y="667299"/>
                    <a:pt x="1073723" y="655081"/>
                    <a:pt x="1091237" y="638768"/>
                  </a:cubicBezTo>
                  <a:cubicBezTo>
                    <a:pt x="1108680" y="622454"/>
                    <a:pt x="1122240" y="601833"/>
                    <a:pt x="1131915" y="576974"/>
                  </a:cubicBezTo>
                  <a:cubicBezTo>
                    <a:pt x="1141590" y="552116"/>
                    <a:pt x="1146392" y="522879"/>
                    <a:pt x="1146392" y="489334"/>
                  </a:cubicBezTo>
                  <a:lnTo>
                    <a:pt x="1146392" y="178036"/>
                  </a:lnTo>
                  <a:close/>
                  <a:moveTo>
                    <a:pt x="724078" y="521819"/>
                  </a:moveTo>
                  <a:lnTo>
                    <a:pt x="724078" y="309250"/>
                  </a:lnTo>
                  <a:cubicBezTo>
                    <a:pt x="724078" y="292230"/>
                    <a:pt x="721889" y="275210"/>
                    <a:pt x="717510" y="258191"/>
                  </a:cubicBezTo>
                  <a:cubicBezTo>
                    <a:pt x="713132" y="241171"/>
                    <a:pt x="705999" y="226129"/>
                    <a:pt x="696112" y="212993"/>
                  </a:cubicBezTo>
                  <a:cubicBezTo>
                    <a:pt x="686225" y="199858"/>
                    <a:pt x="673231" y="189194"/>
                    <a:pt x="657129" y="180931"/>
                  </a:cubicBezTo>
                  <a:cubicBezTo>
                    <a:pt x="641028" y="172669"/>
                    <a:pt x="621466" y="168502"/>
                    <a:pt x="598443" y="168502"/>
                  </a:cubicBezTo>
                  <a:cubicBezTo>
                    <a:pt x="586437" y="168502"/>
                    <a:pt x="575209" y="170126"/>
                    <a:pt x="564616" y="173375"/>
                  </a:cubicBezTo>
                  <a:cubicBezTo>
                    <a:pt x="554022" y="176553"/>
                    <a:pt x="544277" y="180719"/>
                    <a:pt x="535237" y="185804"/>
                  </a:cubicBezTo>
                  <a:cubicBezTo>
                    <a:pt x="526268" y="190889"/>
                    <a:pt x="518429" y="196962"/>
                    <a:pt x="511791" y="204095"/>
                  </a:cubicBezTo>
                  <a:cubicBezTo>
                    <a:pt x="505082" y="211228"/>
                    <a:pt x="499715" y="218502"/>
                    <a:pt x="495548" y="225846"/>
                  </a:cubicBezTo>
                  <a:lnTo>
                    <a:pt x="494136" y="225846"/>
                  </a:lnTo>
                  <a:lnTo>
                    <a:pt x="494136" y="178248"/>
                  </a:lnTo>
                  <a:lnTo>
                    <a:pt x="384391" y="178248"/>
                  </a:lnTo>
                  <a:lnTo>
                    <a:pt x="384391" y="521960"/>
                  </a:lnTo>
                  <a:lnTo>
                    <a:pt x="498302" y="521960"/>
                  </a:lnTo>
                  <a:lnTo>
                    <a:pt x="498302" y="335591"/>
                  </a:lnTo>
                  <a:cubicBezTo>
                    <a:pt x="498302" y="325916"/>
                    <a:pt x="499574" y="316594"/>
                    <a:pt x="502116" y="307626"/>
                  </a:cubicBezTo>
                  <a:cubicBezTo>
                    <a:pt x="504658" y="298657"/>
                    <a:pt x="508472" y="290747"/>
                    <a:pt x="513486" y="283826"/>
                  </a:cubicBezTo>
                  <a:cubicBezTo>
                    <a:pt x="518500" y="276905"/>
                    <a:pt x="524856" y="271538"/>
                    <a:pt x="532483" y="267654"/>
                  </a:cubicBezTo>
                  <a:cubicBezTo>
                    <a:pt x="540110" y="263770"/>
                    <a:pt x="548938" y="261792"/>
                    <a:pt x="559037" y="261792"/>
                  </a:cubicBezTo>
                  <a:cubicBezTo>
                    <a:pt x="569135" y="261792"/>
                    <a:pt x="577539" y="263770"/>
                    <a:pt x="584248" y="267654"/>
                  </a:cubicBezTo>
                  <a:cubicBezTo>
                    <a:pt x="590887" y="271538"/>
                    <a:pt x="596113" y="276835"/>
                    <a:pt x="599785" y="283544"/>
                  </a:cubicBezTo>
                  <a:cubicBezTo>
                    <a:pt x="603457" y="290182"/>
                    <a:pt x="606070" y="297950"/>
                    <a:pt x="607694" y="306637"/>
                  </a:cubicBezTo>
                  <a:cubicBezTo>
                    <a:pt x="609319" y="315394"/>
                    <a:pt x="610096" y="324575"/>
                    <a:pt x="610096" y="334250"/>
                  </a:cubicBezTo>
                  <a:lnTo>
                    <a:pt x="610096" y="521960"/>
                  </a:lnTo>
                  <a:lnTo>
                    <a:pt x="723937" y="521960"/>
                  </a:lnTo>
                  <a:close/>
                  <a:moveTo>
                    <a:pt x="73870" y="286439"/>
                  </a:moveTo>
                  <a:cubicBezTo>
                    <a:pt x="84463" y="276764"/>
                    <a:pt x="97245" y="268501"/>
                    <a:pt x="112217" y="261581"/>
                  </a:cubicBezTo>
                  <a:cubicBezTo>
                    <a:pt x="127189" y="254660"/>
                    <a:pt x="142725" y="251199"/>
                    <a:pt x="158827" y="251199"/>
                  </a:cubicBezTo>
                  <a:cubicBezTo>
                    <a:pt x="176270" y="251199"/>
                    <a:pt x="191030" y="255225"/>
                    <a:pt x="202965" y="263275"/>
                  </a:cubicBezTo>
                  <a:cubicBezTo>
                    <a:pt x="214900" y="271326"/>
                    <a:pt x="220903" y="283897"/>
                    <a:pt x="220903" y="300917"/>
                  </a:cubicBezTo>
                  <a:lnTo>
                    <a:pt x="220903" y="306425"/>
                  </a:lnTo>
                  <a:cubicBezTo>
                    <a:pt x="196044" y="306425"/>
                    <a:pt x="170550" y="307837"/>
                    <a:pt x="144279" y="310592"/>
                  </a:cubicBezTo>
                  <a:cubicBezTo>
                    <a:pt x="118078" y="313346"/>
                    <a:pt x="94209" y="318854"/>
                    <a:pt x="72810" y="327188"/>
                  </a:cubicBezTo>
                  <a:cubicBezTo>
                    <a:pt x="51412" y="335450"/>
                    <a:pt x="33898" y="347244"/>
                    <a:pt x="20339" y="362357"/>
                  </a:cubicBezTo>
                  <a:cubicBezTo>
                    <a:pt x="6780" y="377540"/>
                    <a:pt x="0" y="397597"/>
                    <a:pt x="0" y="422385"/>
                  </a:cubicBezTo>
                  <a:cubicBezTo>
                    <a:pt x="0" y="442653"/>
                    <a:pt x="3884" y="459673"/>
                    <a:pt x="11723" y="473444"/>
                  </a:cubicBezTo>
                  <a:cubicBezTo>
                    <a:pt x="19562" y="487286"/>
                    <a:pt x="29520" y="498302"/>
                    <a:pt x="41737" y="506565"/>
                  </a:cubicBezTo>
                  <a:cubicBezTo>
                    <a:pt x="53884" y="514828"/>
                    <a:pt x="67373" y="520831"/>
                    <a:pt x="82132" y="524503"/>
                  </a:cubicBezTo>
                  <a:cubicBezTo>
                    <a:pt x="96822" y="528175"/>
                    <a:pt x="111158" y="530011"/>
                    <a:pt x="124929" y="530011"/>
                  </a:cubicBezTo>
                  <a:cubicBezTo>
                    <a:pt x="145621" y="530011"/>
                    <a:pt x="164830" y="526057"/>
                    <a:pt x="182556" y="518288"/>
                  </a:cubicBezTo>
                  <a:cubicBezTo>
                    <a:pt x="200281" y="510449"/>
                    <a:pt x="213488" y="499432"/>
                    <a:pt x="222245" y="485167"/>
                  </a:cubicBezTo>
                  <a:lnTo>
                    <a:pt x="224293" y="485167"/>
                  </a:lnTo>
                  <a:lnTo>
                    <a:pt x="224293" y="521749"/>
                  </a:lnTo>
                  <a:lnTo>
                    <a:pt x="327823" y="521749"/>
                  </a:lnTo>
                  <a:lnTo>
                    <a:pt x="327823" y="348515"/>
                  </a:lnTo>
                  <a:cubicBezTo>
                    <a:pt x="327823" y="317230"/>
                    <a:pt x="324928" y="290182"/>
                    <a:pt x="319207" y="267442"/>
                  </a:cubicBezTo>
                  <a:cubicBezTo>
                    <a:pt x="313416" y="244632"/>
                    <a:pt x="304377" y="225776"/>
                    <a:pt x="291948" y="210875"/>
                  </a:cubicBezTo>
                  <a:cubicBezTo>
                    <a:pt x="279518" y="195903"/>
                    <a:pt x="263275" y="184886"/>
                    <a:pt x="243290" y="177753"/>
                  </a:cubicBezTo>
                  <a:cubicBezTo>
                    <a:pt x="223233" y="170621"/>
                    <a:pt x="198798" y="167019"/>
                    <a:pt x="169773" y="167019"/>
                  </a:cubicBezTo>
                  <a:cubicBezTo>
                    <a:pt x="140748" y="167019"/>
                    <a:pt x="114194" y="171821"/>
                    <a:pt x="87288" y="181496"/>
                  </a:cubicBezTo>
                  <a:cubicBezTo>
                    <a:pt x="60381" y="191171"/>
                    <a:pt x="36794" y="205649"/>
                    <a:pt x="16525" y="224999"/>
                  </a:cubicBezTo>
                  <a:lnTo>
                    <a:pt x="73799" y="286439"/>
                  </a:lnTo>
                  <a:close/>
                  <a:moveTo>
                    <a:pt x="224363" y="383755"/>
                  </a:moveTo>
                  <a:cubicBezTo>
                    <a:pt x="224363" y="405365"/>
                    <a:pt x="218290" y="422526"/>
                    <a:pt x="206072" y="435167"/>
                  </a:cubicBezTo>
                  <a:cubicBezTo>
                    <a:pt x="193855" y="447808"/>
                    <a:pt x="176270" y="454164"/>
                    <a:pt x="153248" y="454164"/>
                  </a:cubicBezTo>
                  <a:cubicBezTo>
                    <a:pt x="147739" y="454164"/>
                    <a:pt x="141948" y="453599"/>
                    <a:pt x="136016" y="452469"/>
                  </a:cubicBezTo>
                  <a:cubicBezTo>
                    <a:pt x="130013" y="451339"/>
                    <a:pt x="124717" y="449362"/>
                    <a:pt x="120126" y="446608"/>
                  </a:cubicBezTo>
                  <a:cubicBezTo>
                    <a:pt x="115536" y="443854"/>
                    <a:pt x="111723" y="440181"/>
                    <a:pt x="108756" y="435591"/>
                  </a:cubicBezTo>
                  <a:cubicBezTo>
                    <a:pt x="105790" y="431001"/>
                    <a:pt x="104307" y="425492"/>
                    <a:pt x="104307" y="418995"/>
                  </a:cubicBezTo>
                  <a:cubicBezTo>
                    <a:pt x="104307" y="408896"/>
                    <a:pt x="107556" y="400704"/>
                    <a:pt x="113982" y="394489"/>
                  </a:cubicBezTo>
                  <a:cubicBezTo>
                    <a:pt x="120409" y="388275"/>
                    <a:pt x="128601" y="383543"/>
                    <a:pt x="138488" y="380295"/>
                  </a:cubicBezTo>
                  <a:cubicBezTo>
                    <a:pt x="148375" y="377046"/>
                    <a:pt x="159674" y="374857"/>
                    <a:pt x="172315" y="373727"/>
                  </a:cubicBezTo>
                  <a:cubicBezTo>
                    <a:pt x="184957" y="372597"/>
                    <a:pt x="197527" y="372032"/>
                    <a:pt x="209956" y="372032"/>
                  </a:cubicBezTo>
                  <a:lnTo>
                    <a:pt x="224434" y="372032"/>
                  </a:lnTo>
                  <a:lnTo>
                    <a:pt x="224434" y="383755"/>
                  </a:lnTo>
                  <a:close/>
                </a:path>
              </a:pathLst>
            </a:custGeom>
            <a:solidFill>
              <a:srgbClr val="75C04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F205A49-CAA1-1EB0-685F-0FDD7AAF3430}"/>
                </a:ext>
              </a:extLst>
            </p:cNvPr>
            <p:cNvSpPr/>
            <p:nvPr/>
          </p:nvSpPr>
          <p:spPr>
            <a:xfrm>
              <a:off x="7402969" y="6291486"/>
              <a:ext cx="301057" cy="365887"/>
            </a:xfrm>
            <a:custGeom>
              <a:avLst/>
              <a:gdLst>
                <a:gd name="connsiteX0" fmla="*/ 71 w 301057"/>
                <a:gd name="connsiteY0" fmla="*/ 48305 h 365887"/>
                <a:gd name="connsiteX1" fmla="*/ 62570 w 301057"/>
                <a:gd name="connsiteY1" fmla="*/ 12076 h 365887"/>
                <a:gd name="connsiteX2" fmla="*/ 138135 w 301057"/>
                <a:gd name="connsiteY2" fmla="*/ 0 h 365887"/>
                <a:gd name="connsiteX3" fmla="*/ 188205 w 301057"/>
                <a:gd name="connsiteY3" fmla="*/ 6568 h 365887"/>
                <a:gd name="connsiteX4" fmla="*/ 234109 w 301057"/>
                <a:gd name="connsiteY4" fmla="*/ 26907 h 365887"/>
                <a:gd name="connsiteX5" fmla="*/ 267936 w 301057"/>
                <a:gd name="connsiteY5" fmla="*/ 62429 h 365887"/>
                <a:gd name="connsiteX6" fmla="*/ 281072 w 301057"/>
                <a:gd name="connsiteY6" fmla="*/ 115183 h 365887"/>
                <a:gd name="connsiteX7" fmla="*/ 272103 w 301057"/>
                <a:gd name="connsiteY7" fmla="*/ 156638 h 365887"/>
                <a:gd name="connsiteX8" fmla="*/ 248939 w 301057"/>
                <a:gd name="connsiteY8" fmla="*/ 185663 h 365887"/>
                <a:gd name="connsiteX9" fmla="*/ 216807 w 301057"/>
                <a:gd name="connsiteY9" fmla="*/ 204307 h 365887"/>
                <a:gd name="connsiteX10" fmla="*/ 180931 w 301057"/>
                <a:gd name="connsiteY10" fmla="*/ 215324 h 365887"/>
                <a:gd name="connsiteX11" fmla="*/ 129166 w 301057"/>
                <a:gd name="connsiteY11" fmla="*/ 231213 h 365887"/>
                <a:gd name="connsiteX12" fmla="*/ 112570 w 301057"/>
                <a:gd name="connsiteY12" fmla="*/ 254660 h 365887"/>
                <a:gd name="connsiteX13" fmla="*/ 126059 w 301057"/>
                <a:gd name="connsiteY13" fmla="*/ 277823 h 365887"/>
                <a:gd name="connsiteX14" fmla="*/ 153318 w 301057"/>
                <a:gd name="connsiteY14" fmla="*/ 284391 h 365887"/>
                <a:gd name="connsiteX15" fmla="*/ 200282 w 301057"/>
                <a:gd name="connsiteY15" fmla="*/ 273374 h 365887"/>
                <a:gd name="connsiteX16" fmla="*/ 237569 w 301057"/>
                <a:gd name="connsiteY16" fmla="*/ 245761 h 365887"/>
                <a:gd name="connsiteX17" fmla="*/ 301058 w 301057"/>
                <a:gd name="connsiteY17" fmla="*/ 312710 h 365887"/>
                <a:gd name="connsiteX18" fmla="*/ 233756 w 301057"/>
                <a:gd name="connsiteY18" fmla="*/ 352399 h 365887"/>
                <a:gd name="connsiteX19" fmla="*/ 151270 w 301057"/>
                <a:gd name="connsiteY19" fmla="*/ 365888 h 365887"/>
                <a:gd name="connsiteX20" fmla="*/ 98799 w 301057"/>
                <a:gd name="connsiteY20" fmla="*/ 359673 h 365887"/>
                <a:gd name="connsiteX21" fmla="*/ 51483 w 301057"/>
                <a:gd name="connsiteY21" fmla="*/ 339687 h 365887"/>
                <a:gd name="connsiteX22" fmla="*/ 17302 w 301057"/>
                <a:gd name="connsiteY22" fmla="*/ 303459 h 365887"/>
                <a:gd name="connsiteX23" fmla="*/ 4167 w 301057"/>
                <a:gd name="connsiteY23" fmla="*/ 248586 h 365887"/>
                <a:gd name="connsiteX24" fmla="*/ 13842 w 301057"/>
                <a:gd name="connsiteY24" fmla="*/ 205790 h 365887"/>
                <a:gd name="connsiteX25" fmla="*/ 39406 w 301057"/>
                <a:gd name="connsiteY25" fmla="*/ 175423 h 365887"/>
                <a:gd name="connsiteX26" fmla="*/ 74929 w 301057"/>
                <a:gd name="connsiteY26" fmla="*/ 155437 h 365887"/>
                <a:gd name="connsiteX27" fmla="*/ 113912 w 301057"/>
                <a:gd name="connsiteY27" fmla="*/ 143714 h 365887"/>
                <a:gd name="connsiteX28" fmla="*/ 161864 w 301057"/>
                <a:gd name="connsiteY28" fmla="*/ 129943 h 365887"/>
                <a:gd name="connsiteX29" fmla="*/ 176694 w 301057"/>
                <a:gd name="connsiteY29" fmla="*/ 109251 h 365887"/>
                <a:gd name="connsiteX30" fmla="*/ 163205 w 301057"/>
                <a:gd name="connsiteY30" fmla="*/ 87853 h 365887"/>
                <a:gd name="connsiteX31" fmla="*/ 133898 w 301057"/>
                <a:gd name="connsiteY31" fmla="*/ 81638 h 365887"/>
                <a:gd name="connsiteX32" fmla="*/ 94562 w 301057"/>
                <a:gd name="connsiteY32" fmla="*/ 90607 h 365887"/>
                <a:gd name="connsiteX33" fmla="*/ 62146 w 301057"/>
                <a:gd name="connsiteY33" fmla="*/ 112711 h 365887"/>
                <a:gd name="connsiteX34" fmla="*/ 0 w 301057"/>
                <a:gd name="connsiteY34" fmla="*/ 48517 h 36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1057" h="365887">
                  <a:moveTo>
                    <a:pt x="71" y="48305"/>
                  </a:moveTo>
                  <a:cubicBezTo>
                    <a:pt x="17090" y="32203"/>
                    <a:pt x="37923" y="20127"/>
                    <a:pt x="62570" y="12076"/>
                  </a:cubicBezTo>
                  <a:cubicBezTo>
                    <a:pt x="87217" y="4025"/>
                    <a:pt x="112358" y="0"/>
                    <a:pt x="138135" y="0"/>
                  </a:cubicBezTo>
                  <a:cubicBezTo>
                    <a:pt x="154660" y="0"/>
                    <a:pt x="171397" y="2189"/>
                    <a:pt x="188205" y="6568"/>
                  </a:cubicBezTo>
                  <a:cubicBezTo>
                    <a:pt x="205013" y="10946"/>
                    <a:pt x="220267" y="17726"/>
                    <a:pt x="234109" y="26907"/>
                  </a:cubicBezTo>
                  <a:cubicBezTo>
                    <a:pt x="247880" y="36087"/>
                    <a:pt x="259179" y="47952"/>
                    <a:pt x="267936" y="62429"/>
                  </a:cubicBezTo>
                  <a:cubicBezTo>
                    <a:pt x="276693" y="76906"/>
                    <a:pt x="281072" y="94491"/>
                    <a:pt x="281072" y="115183"/>
                  </a:cubicBezTo>
                  <a:cubicBezTo>
                    <a:pt x="281072" y="131285"/>
                    <a:pt x="278106" y="145126"/>
                    <a:pt x="272103" y="156638"/>
                  </a:cubicBezTo>
                  <a:cubicBezTo>
                    <a:pt x="266100" y="168149"/>
                    <a:pt x="258403" y="177824"/>
                    <a:pt x="248939" y="185663"/>
                  </a:cubicBezTo>
                  <a:cubicBezTo>
                    <a:pt x="239476" y="193502"/>
                    <a:pt x="228812" y="199716"/>
                    <a:pt x="216807" y="204307"/>
                  </a:cubicBezTo>
                  <a:cubicBezTo>
                    <a:pt x="204872" y="208897"/>
                    <a:pt x="192937" y="212569"/>
                    <a:pt x="180931" y="215324"/>
                  </a:cubicBezTo>
                  <a:cubicBezTo>
                    <a:pt x="157485" y="220832"/>
                    <a:pt x="140183" y="226129"/>
                    <a:pt x="129166" y="231213"/>
                  </a:cubicBezTo>
                  <a:cubicBezTo>
                    <a:pt x="118149" y="236298"/>
                    <a:pt x="112570" y="244067"/>
                    <a:pt x="112570" y="254660"/>
                  </a:cubicBezTo>
                  <a:cubicBezTo>
                    <a:pt x="112570" y="265253"/>
                    <a:pt x="117090" y="273445"/>
                    <a:pt x="126059" y="277823"/>
                  </a:cubicBezTo>
                  <a:cubicBezTo>
                    <a:pt x="135027" y="282202"/>
                    <a:pt x="144138" y="284391"/>
                    <a:pt x="153318" y="284391"/>
                  </a:cubicBezTo>
                  <a:cubicBezTo>
                    <a:pt x="169914" y="284391"/>
                    <a:pt x="185522" y="280719"/>
                    <a:pt x="200282" y="273374"/>
                  </a:cubicBezTo>
                  <a:cubicBezTo>
                    <a:pt x="215041" y="266030"/>
                    <a:pt x="227470" y="256778"/>
                    <a:pt x="237569" y="245761"/>
                  </a:cubicBezTo>
                  <a:lnTo>
                    <a:pt x="301058" y="312710"/>
                  </a:lnTo>
                  <a:cubicBezTo>
                    <a:pt x="283120" y="330224"/>
                    <a:pt x="260662" y="343430"/>
                    <a:pt x="233756" y="352399"/>
                  </a:cubicBezTo>
                  <a:cubicBezTo>
                    <a:pt x="206849" y="361368"/>
                    <a:pt x="179378" y="365888"/>
                    <a:pt x="151270" y="365888"/>
                  </a:cubicBezTo>
                  <a:cubicBezTo>
                    <a:pt x="133756" y="365888"/>
                    <a:pt x="116313" y="363840"/>
                    <a:pt x="98799" y="359673"/>
                  </a:cubicBezTo>
                  <a:cubicBezTo>
                    <a:pt x="81285" y="355577"/>
                    <a:pt x="65536" y="348868"/>
                    <a:pt x="51483" y="339687"/>
                  </a:cubicBezTo>
                  <a:cubicBezTo>
                    <a:pt x="37429" y="330507"/>
                    <a:pt x="26059" y="318431"/>
                    <a:pt x="17302" y="303459"/>
                  </a:cubicBezTo>
                  <a:cubicBezTo>
                    <a:pt x="8545" y="288487"/>
                    <a:pt x="4167" y="270196"/>
                    <a:pt x="4167" y="248586"/>
                  </a:cubicBezTo>
                  <a:cubicBezTo>
                    <a:pt x="4167" y="231990"/>
                    <a:pt x="7345" y="217725"/>
                    <a:pt x="13842" y="205790"/>
                  </a:cubicBezTo>
                  <a:cubicBezTo>
                    <a:pt x="20268" y="193784"/>
                    <a:pt x="28813" y="183685"/>
                    <a:pt x="39406" y="175423"/>
                  </a:cubicBezTo>
                  <a:cubicBezTo>
                    <a:pt x="50000" y="167160"/>
                    <a:pt x="61864" y="160522"/>
                    <a:pt x="74929" y="155437"/>
                  </a:cubicBezTo>
                  <a:cubicBezTo>
                    <a:pt x="88064" y="150423"/>
                    <a:pt x="101059" y="146468"/>
                    <a:pt x="113912" y="143714"/>
                  </a:cubicBezTo>
                  <a:cubicBezTo>
                    <a:pt x="136016" y="138700"/>
                    <a:pt x="151976" y="134039"/>
                    <a:pt x="161864" y="129943"/>
                  </a:cubicBezTo>
                  <a:cubicBezTo>
                    <a:pt x="171751" y="125776"/>
                    <a:pt x="176694" y="118926"/>
                    <a:pt x="176694" y="109251"/>
                  </a:cubicBezTo>
                  <a:cubicBezTo>
                    <a:pt x="176694" y="99576"/>
                    <a:pt x="172245" y="92019"/>
                    <a:pt x="163205" y="87853"/>
                  </a:cubicBezTo>
                  <a:cubicBezTo>
                    <a:pt x="154236" y="83686"/>
                    <a:pt x="144491" y="81638"/>
                    <a:pt x="133898" y="81638"/>
                  </a:cubicBezTo>
                  <a:cubicBezTo>
                    <a:pt x="120056" y="81638"/>
                    <a:pt x="106991" y="84604"/>
                    <a:pt x="94562" y="90607"/>
                  </a:cubicBezTo>
                  <a:cubicBezTo>
                    <a:pt x="82132" y="96610"/>
                    <a:pt x="71327" y="103954"/>
                    <a:pt x="62146" y="112711"/>
                  </a:cubicBezTo>
                  <a:lnTo>
                    <a:pt x="0" y="48517"/>
                  </a:lnTo>
                  <a:close/>
                </a:path>
              </a:pathLst>
            </a:custGeom>
            <a:solidFill>
              <a:srgbClr val="ED1C2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8E487DA-2656-E034-0B6B-A0FC7D49B23A}"/>
                </a:ext>
              </a:extLst>
            </p:cNvPr>
            <p:cNvSpPr/>
            <p:nvPr/>
          </p:nvSpPr>
          <p:spPr>
            <a:xfrm>
              <a:off x="7563350" y="5557521"/>
              <a:ext cx="1061306" cy="1256001"/>
            </a:xfrm>
            <a:custGeom>
              <a:avLst/>
              <a:gdLst>
                <a:gd name="connsiteX0" fmla="*/ 818640 w 1061306"/>
                <a:gd name="connsiteY0" fmla="*/ 1105220 h 1256001"/>
                <a:gd name="connsiteX1" fmla="*/ 680363 w 1061306"/>
                <a:gd name="connsiteY1" fmla="*/ 1242578 h 1256001"/>
                <a:gd name="connsiteX2" fmla="*/ 491311 w 1061306"/>
                <a:gd name="connsiteY2" fmla="*/ 1195121 h 1256001"/>
                <a:gd name="connsiteX3" fmla="*/ 379942 w 1061306"/>
                <a:gd name="connsiteY3" fmla="*/ 1001972 h 1256001"/>
                <a:gd name="connsiteX4" fmla="*/ 393360 w 1061306"/>
                <a:gd name="connsiteY4" fmla="*/ 635802 h 1256001"/>
                <a:gd name="connsiteX5" fmla="*/ 718640 w 1061306"/>
                <a:gd name="connsiteY5" fmla="*/ 319914 h 1256001"/>
                <a:gd name="connsiteX6" fmla="*/ 974218 w 1061306"/>
                <a:gd name="connsiteY6" fmla="*/ 0 h 1256001"/>
                <a:gd name="connsiteX7" fmla="*/ 1004373 w 1061306"/>
                <a:gd name="connsiteY7" fmla="*/ 48305 h 1256001"/>
                <a:gd name="connsiteX8" fmla="*/ 997240 w 1061306"/>
                <a:gd name="connsiteY8" fmla="*/ 326834 h 1256001"/>
                <a:gd name="connsiteX9" fmla="*/ 738132 w 1061306"/>
                <a:gd name="connsiteY9" fmla="*/ 429235 h 1256001"/>
                <a:gd name="connsiteX10" fmla="*/ 743499 w 1061306"/>
                <a:gd name="connsiteY10" fmla="*/ 432272 h 1256001"/>
                <a:gd name="connsiteX11" fmla="*/ 956421 w 1061306"/>
                <a:gd name="connsiteY11" fmla="*/ 430224 h 1256001"/>
                <a:gd name="connsiteX12" fmla="*/ 1053314 w 1061306"/>
                <a:gd name="connsiteY12" fmla="*/ 309179 h 1256001"/>
                <a:gd name="connsiteX13" fmla="*/ 1056703 w 1061306"/>
                <a:gd name="connsiteY13" fmla="*/ 325281 h 1256001"/>
                <a:gd name="connsiteX14" fmla="*/ 936577 w 1061306"/>
                <a:gd name="connsiteY14" fmla="*/ 567299 h 1256001"/>
                <a:gd name="connsiteX15" fmla="*/ 659319 w 1061306"/>
                <a:gd name="connsiteY15" fmla="*/ 507413 h 1256001"/>
                <a:gd name="connsiteX16" fmla="*/ 816239 w 1061306"/>
                <a:gd name="connsiteY16" fmla="*/ 656988 h 1256001"/>
                <a:gd name="connsiteX17" fmla="*/ 1030503 w 1061306"/>
                <a:gd name="connsiteY17" fmla="*/ 580505 h 1256001"/>
                <a:gd name="connsiteX18" fmla="*/ 1030503 w 1061306"/>
                <a:gd name="connsiteY18" fmla="*/ 603669 h 1256001"/>
                <a:gd name="connsiteX19" fmla="*/ 913837 w 1061306"/>
                <a:gd name="connsiteY19" fmla="*/ 803880 h 1256001"/>
                <a:gd name="connsiteX20" fmla="*/ 695547 w 1061306"/>
                <a:gd name="connsiteY20" fmla="*/ 780434 h 1256001"/>
                <a:gd name="connsiteX21" fmla="*/ 577822 w 1061306"/>
                <a:gd name="connsiteY21" fmla="*/ 606706 h 1256001"/>
                <a:gd name="connsiteX22" fmla="*/ 576833 w 1061306"/>
                <a:gd name="connsiteY22" fmla="*/ 627822 h 1256001"/>
                <a:gd name="connsiteX23" fmla="*/ 701550 w 1061306"/>
                <a:gd name="connsiteY23" fmla="*/ 857834 h 1256001"/>
                <a:gd name="connsiteX24" fmla="*/ 969133 w 1061306"/>
                <a:gd name="connsiteY24" fmla="*/ 899077 h 1256001"/>
                <a:gd name="connsiteX25" fmla="*/ 959105 w 1061306"/>
                <a:gd name="connsiteY25" fmla="*/ 915179 h 1256001"/>
                <a:gd name="connsiteX26" fmla="*/ 669347 w 1061306"/>
                <a:gd name="connsiteY26" fmla="*/ 1015743 h 1256001"/>
                <a:gd name="connsiteX27" fmla="*/ 484884 w 1061306"/>
                <a:gd name="connsiteY27" fmla="*/ 758188 h 1256001"/>
                <a:gd name="connsiteX28" fmla="*/ 538203 w 1061306"/>
                <a:gd name="connsiteY28" fmla="*/ 1005997 h 1256001"/>
                <a:gd name="connsiteX29" fmla="*/ 818569 w 1061306"/>
                <a:gd name="connsiteY29" fmla="*/ 1105291 h 1256001"/>
                <a:gd name="connsiteX30" fmla="*/ 490252 w 1061306"/>
                <a:gd name="connsiteY30" fmla="*/ 1254372 h 1256001"/>
                <a:gd name="connsiteX31" fmla="*/ 333261 w 1061306"/>
                <a:gd name="connsiteY31" fmla="*/ 806634 h 1256001"/>
                <a:gd name="connsiteX32" fmla="*/ 0 w 1061306"/>
                <a:gd name="connsiteY32" fmla="*/ 1254372 h 1256001"/>
                <a:gd name="connsiteX33" fmla="*/ 309885 w 1061306"/>
                <a:gd name="connsiteY33" fmla="*/ 1093497 h 1256001"/>
                <a:gd name="connsiteX34" fmla="*/ 490252 w 1061306"/>
                <a:gd name="connsiteY34" fmla="*/ 1254372 h 125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61306" h="1256001">
                  <a:moveTo>
                    <a:pt x="818640" y="1105220"/>
                  </a:moveTo>
                  <a:cubicBezTo>
                    <a:pt x="799854" y="1171886"/>
                    <a:pt x="747171" y="1224217"/>
                    <a:pt x="680363" y="1242578"/>
                  </a:cubicBezTo>
                  <a:cubicBezTo>
                    <a:pt x="613556" y="1260940"/>
                    <a:pt x="541523" y="1242861"/>
                    <a:pt x="491311" y="1195121"/>
                  </a:cubicBezTo>
                  <a:cubicBezTo>
                    <a:pt x="436368" y="1142932"/>
                    <a:pt x="397597" y="1075701"/>
                    <a:pt x="379942" y="1001972"/>
                  </a:cubicBezTo>
                  <a:cubicBezTo>
                    <a:pt x="350987" y="881139"/>
                    <a:pt x="355648" y="754163"/>
                    <a:pt x="393360" y="635802"/>
                  </a:cubicBezTo>
                  <a:cubicBezTo>
                    <a:pt x="441947" y="483119"/>
                    <a:pt x="564616" y="364052"/>
                    <a:pt x="718640" y="319914"/>
                  </a:cubicBezTo>
                  <a:cubicBezTo>
                    <a:pt x="862919" y="278600"/>
                    <a:pt x="965743" y="149787"/>
                    <a:pt x="974218" y="0"/>
                  </a:cubicBezTo>
                  <a:lnTo>
                    <a:pt x="1004373" y="48305"/>
                  </a:lnTo>
                  <a:cubicBezTo>
                    <a:pt x="1057904" y="133968"/>
                    <a:pt x="1055079" y="243996"/>
                    <a:pt x="997240" y="326834"/>
                  </a:cubicBezTo>
                  <a:cubicBezTo>
                    <a:pt x="939331" y="409673"/>
                    <a:pt x="837001" y="450068"/>
                    <a:pt x="738132" y="429235"/>
                  </a:cubicBezTo>
                  <a:lnTo>
                    <a:pt x="743499" y="432272"/>
                  </a:lnTo>
                  <a:cubicBezTo>
                    <a:pt x="809600" y="469418"/>
                    <a:pt x="891026" y="468712"/>
                    <a:pt x="956421" y="430224"/>
                  </a:cubicBezTo>
                  <a:cubicBezTo>
                    <a:pt x="1002396" y="403246"/>
                    <a:pt x="1037071" y="359956"/>
                    <a:pt x="1053314" y="309179"/>
                  </a:cubicBezTo>
                  <a:lnTo>
                    <a:pt x="1056703" y="325281"/>
                  </a:lnTo>
                  <a:cubicBezTo>
                    <a:pt x="1077254" y="423797"/>
                    <a:pt x="1027537" y="524079"/>
                    <a:pt x="936577" y="567299"/>
                  </a:cubicBezTo>
                  <a:cubicBezTo>
                    <a:pt x="845687" y="610519"/>
                    <a:pt x="705929" y="576833"/>
                    <a:pt x="659319" y="507413"/>
                  </a:cubicBezTo>
                  <a:cubicBezTo>
                    <a:pt x="659319" y="507413"/>
                    <a:pt x="693570" y="629446"/>
                    <a:pt x="816239" y="656988"/>
                  </a:cubicBezTo>
                  <a:cubicBezTo>
                    <a:pt x="889331" y="673372"/>
                    <a:pt x="991308" y="650985"/>
                    <a:pt x="1030503" y="580505"/>
                  </a:cubicBezTo>
                  <a:lnTo>
                    <a:pt x="1030503" y="603669"/>
                  </a:lnTo>
                  <a:cubicBezTo>
                    <a:pt x="1027466" y="699219"/>
                    <a:pt x="978314" y="777326"/>
                    <a:pt x="913837" y="803880"/>
                  </a:cubicBezTo>
                  <a:cubicBezTo>
                    <a:pt x="849360" y="830433"/>
                    <a:pt x="753739" y="818710"/>
                    <a:pt x="695547" y="780434"/>
                  </a:cubicBezTo>
                  <a:cubicBezTo>
                    <a:pt x="621113" y="731493"/>
                    <a:pt x="585590" y="669770"/>
                    <a:pt x="577822" y="606706"/>
                  </a:cubicBezTo>
                  <a:lnTo>
                    <a:pt x="576833" y="627822"/>
                  </a:lnTo>
                  <a:cubicBezTo>
                    <a:pt x="572454" y="719346"/>
                    <a:pt x="625138" y="803527"/>
                    <a:pt x="701550" y="857834"/>
                  </a:cubicBezTo>
                  <a:cubicBezTo>
                    <a:pt x="776267" y="910942"/>
                    <a:pt x="881351" y="925419"/>
                    <a:pt x="969133" y="899077"/>
                  </a:cubicBezTo>
                  <a:lnTo>
                    <a:pt x="959105" y="915179"/>
                  </a:lnTo>
                  <a:cubicBezTo>
                    <a:pt x="900772" y="1008540"/>
                    <a:pt x="774148" y="1049429"/>
                    <a:pt x="669347" y="1015743"/>
                  </a:cubicBezTo>
                  <a:cubicBezTo>
                    <a:pt x="564545" y="982128"/>
                    <a:pt x="474150" y="884317"/>
                    <a:pt x="484884" y="758188"/>
                  </a:cubicBezTo>
                  <a:cubicBezTo>
                    <a:pt x="478317" y="834953"/>
                    <a:pt x="488910" y="929868"/>
                    <a:pt x="538203" y="1005997"/>
                  </a:cubicBezTo>
                  <a:cubicBezTo>
                    <a:pt x="599291" y="1100347"/>
                    <a:pt x="713555" y="1145262"/>
                    <a:pt x="818569" y="1105291"/>
                  </a:cubicBezTo>
                  <a:moveTo>
                    <a:pt x="490252" y="1254372"/>
                  </a:moveTo>
                  <a:cubicBezTo>
                    <a:pt x="364546" y="1142437"/>
                    <a:pt x="304942" y="972523"/>
                    <a:pt x="333261" y="806634"/>
                  </a:cubicBezTo>
                  <a:cubicBezTo>
                    <a:pt x="300210" y="1000348"/>
                    <a:pt x="230295" y="1184033"/>
                    <a:pt x="0" y="1254372"/>
                  </a:cubicBezTo>
                  <a:cubicBezTo>
                    <a:pt x="177400" y="1263482"/>
                    <a:pt x="281708" y="1237635"/>
                    <a:pt x="309885" y="1093497"/>
                  </a:cubicBezTo>
                  <a:cubicBezTo>
                    <a:pt x="307837" y="1196745"/>
                    <a:pt x="372244" y="1265177"/>
                    <a:pt x="490252" y="1254372"/>
                  </a:cubicBezTo>
                </a:path>
              </a:pathLst>
            </a:custGeom>
            <a:solidFill>
              <a:srgbClr val="E2E3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9D7C40D-5D11-30A0-B50B-713509C7BB1C}"/>
                </a:ext>
              </a:extLst>
            </p:cNvPr>
            <p:cNvSpPr/>
            <p:nvPr/>
          </p:nvSpPr>
          <p:spPr>
            <a:xfrm>
              <a:off x="5734193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8309A63-FF3F-753C-69D1-CEF1889AA668}"/>
                </a:ext>
              </a:extLst>
            </p:cNvPr>
            <p:cNvSpPr/>
            <p:nvPr/>
          </p:nvSpPr>
          <p:spPr>
            <a:xfrm>
              <a:off x="5817102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A7D590E-C8AB-76FF-257E-DE08F71F58AE}"/>
                </a:ext>
              </a:extLst>
            </p:cNvPr>
            <p:cNvSpPr/>
            <p:nvPr/>
          </p:nvSpPr>
          <p:spPr>
            <a:xfrm>
              <a:off x="5936734" y="6949887"/>
              <a:ext cx="75635" cy="85451"/>
            </a:xfrm>
            <a:custGeom>
              <a:avLst/>
              <a:gdLst>
                <a:gd name="connsiteX0" fmla="*/ 54449 w 75635"/>
                <a:gd name="connsiteY0" fmla="*/ 85451 h 85451"/>
                <a:gd name="connsiteX1" fmla="*/ 37994 w 75635"/>
                <a:gd name="connsiteY1" fmla="*/ 61652 h 85451"/>
                <a:gd name="connsiteX2" fmla="*/ 19774 w 75635"/>
                <a:gd name="connsiteY2" fmla="*/ 61652 h 85451"/>
                <a:gd name="connsiteX3" fmla="*/ 19774 w 75635"/>
                <a:gd name="connsiteY3" fmla="*/ 85451 h 85451"/>
                <a:gd name="connsiteX4" fmla="*/ 0 w 75635"/>
                <a:gd name="connsiteY4" fmla="*/ 85451 h 85451"/>
                <a:gd name="connsiteX5" fmla="*/ 0 w 75635"/>
                <a:gd name="connsiteY5" fmla="*/ 0 h 85451"/>
                <a:gd name="connsiteX6" fmla="*/ 37005 w 75635"/>
                <a:gd name="connsiteY6" fmla="*/ 0 h 85451"/>
                <a:gd name="connsiteX7" fmla="*/ 74082 w 75635"/>
                <a:gd name="connsiteY7" fmla="*/ 31003 h 85451"/>
                <a:gd name="connsiteX8" fmla="*/ 56497 w 75635"/>
                <a:gd name="connsiteY8" fmla="*/ 57980 h 85451"/>
                <a:gd name="connsiteX9" fmla="*/ 75635 w 75635"/>
                <a:gd name="connsiteY9" fmla="*/ 85451 h 85451"/>
                <a:gd name="connsiteX10" fmla="*/ 54378 w 75635"/>
                <a:gd name="connsiteY10" fmla="*/ 85451 h 85451"/>
                <a:gd name="connsiteX11" fmla="*/ 35875 w 75635"/>
                <a:gd name="connsiteY11" fmla="*/ 16172 h 85451"/>
                <a:gd name="connsiteX12" fmla="*/ 19774 w 75635"/>
                <a:gd name="connsiteY12" fmla="*/ 16172 h 85451"/>
                <a:gd name="connsiteX13" fmla="*/ 19774 w 75635"/>
                <a:gd name="connsiteY13" fmla="*/ 45974 h 85451"/>
                <a:gd name="connsiteX14" fmla="*/ 35875 w 75635"/>
                <a:gd name="connsiteY14" fmla="*/ 45974 h 85451"/>
                <a:gd name="connsiteX15" fmla="*/ 54025 w 75635"/>
                <a:gd name="connsiteY15" fmla="*/ 31073 h 85451"/>
                <a:gd name="connsiteX16" fmla="*/ 35875 w 75635"/>
                <a:gd name="connsiteY16" fmla="*/ 1617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635" h="85451">
                  <a:moveTo>
                    <a:pt x="54449" y="85451"/>
                  </a:moveTo>
                  <a:lnTo>
                    <a:pt x="37994" y="61652"/>
                  </a:lnTo>
                  <a:lnTo>
                    <a:pt x="19774" y="61652"/>
                  </a:lnTo>
                  <a:lnTo>
                    <a:pt x="19774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7005" y="0"/>
                  </a:lnTo>
                  <a:cubicBezTo>
                    <a:pt x="59816" y="0"/>
                    <a:pt x="74082" y="11864"/>
                    <a:pt x="74082" y="31003"/>
                  </a:cubicBezTo>
                  <a:cubicBezTo>
                    <a:pt x="74082" y="43785"/>
                    <a:pt x="67584" y="53178"/>
                    <a:pt x="56497" y="57980"/>
                  </a:cubicBezTo>
                  <a:lnTo>
                    <a:pt x="75635" y="85451"/>
                  </a:lnTo>
                  <a:lnTo>
                    <a:pt x="54378" y="85451"/>
                  </a:lnTo>
                  <a:close/>
                  <a:moveTo>
                    <a:pt x="35875" y="16172"/>
                  </a:moveTo>
                  <a:lnTo>
                    <a:pt x="19774" y="16172"/>
                  </a:lnTo>
                  <a:lnTo>
                    <a:pt x="19774" y="45974"/>
                  </a:lnTo>
                  <a:lnTo>
                    <a:pt x="35875" y="45974"/>
                  </a:lnTo>
                  <a:cubicBezTo>
                    <a:pt x="47952" y="45974"/>
                    <a:pt x="54025" y="40395"/>
                    <a:pt x="54025" y="31073"/>
                  </a:cubicBezTo>
                  <a:cubicBezTo>
                    <a:pt x="54025" y="21751"/>
                    <a:pt x="47952" y="16172"/>
                    <a:pt x="35875" y="16172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2702F41-9E0D-06BE-9A6D-7B2826215644}"/>
                </a:ext>
              </a:extLst>
            </p:cNvPr>
            <p:cNvSpPr/>
            <p:nvPr/>
          </p:nvSpPr>
          <p:spPr>
            <a:xfrm>
              <a:off x="6026423" y="6949887"/>
              <a:ext cx="66171" cy="85451"/>
            </a:xfrm>
            <a:custGeom>
              <a:avLst/>
              <a:gdLst>
                <a:gd name="connsiteX0" fmla="*/ 66172 w 66171"/>
                <a:gd name="connsiteY0" fmla="*/ 69562 h 85451"/>
                <a:gd name="connsiteX1" fmla="*/ 66172 w 66171"/>
                <a:gd name="connsiteY1" fmla="*/ 85451 h 85451"/>
                <a:gd name="connsiteX2" fmla="*/ 0 w 66171"/>
                <a:gd name="connsiteY2" fmla="*/ 85451 h 85451"/>
                <a:gd name="connsiteX3" fmla="*/ 0 w 66171"/>
                <a:gd name="connsiteY3" fmla="*/ 0 h 85451"/>
                <a:gd name="connsiteX4" fmla="*/ 64548 w 66171"/>
                <a:gd name="connsiteY4" fmla="*/ 0 h 85451"/>
                <a:gd name="connsiteX5" fmla="*/ 64548 w 66171"/>
                <a:gd name="connsiteY5" fmla="*/ 15890 h 85451"/>
                <a:gd name="connsiteX6" fmla="*/ 19633 w 66171"/>
                <a:gd name="connsiteY6" fmla="*/ 15890 h 85451"/>
                <a:gd name="connsiteX7" fmla="*/ 19633 w 66171"/>
                <a:gd name="connsiteY7" fmla="*/ 34463 h 85451"/>
                <a:gd name="connsiteX8" fmla="*/ 59322 w 66171"/>
                <a:gd name="connsiteY8" fmla="*/ 34463 h 85451"/>
                <a:gd name="connsiteX9" fmla="*/ 59322 w 66171"/>
                <a:gd name="connsiteY9" fmla="*/ 49858 h 85451"/>
                <a:gd name="connsiteX10" fmla="*/ 19633 w 66171"/>
                <a:gd name="connsiteY10" fmla="*/ 49858 h 85451"/>
                <a:gd name="connsiteX11" fmla="*/ 19633 w 66171"/>
                <a:gd name="connsiteY11" fmla="*/ 69632 h 85451"/>
                <a:gd name="connsiteX12" fmla="*/ 66101 w 66171"/>
                <a:gd name="connsiteY12" fmla="*/ 6963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71" h="85451">
                  <a:moveTo>
                    <a:pt x="66172" y="69562"/>
                  </a:moveTo>
                  <a:lnTo>
                    <a:pt x="66172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4548" y="0"/>
                  </a:lnTo>
                  <a:lnTo>
                    <a:pt x="64548" y="15890"/>
                  </a:lnTo>
                  <a:lnTo>
                    <a:pt x="19633" y="15890"/>
                  </a:lnTo>
                  <a:lnTo>
                    <a:pt x="19633" y="34463"/>
                  </a:lnTo>
                  <a:lnTo>
                    <a:pt x="59322" y="34463"/>
                  </a:lnTo>
                  <a:lnTo>
                    <a:pt x="59322" y="49858"/>
                  </a:lnTo>
                  <a:lnTo>
                    <a:pt x="19633" y="49858"/>
                  </a:lnTo>
                  <a:lnTo>
                    <a:pt x="19633" y="69632"/>
                  </a:lnTo>
                  <a:lnTo>
                    <a:pt x="66101" y="69632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45ED0FC-39AB-19CA-A270-9DC94325C7E1}"/>
                </a:ext>
              </a:extLst>
            </p:cNvPr>
            <p:cNvSpPr/>
            <p:nvPr/>
          </p:nvSpPr>
          <p:spPr>
            <a:xfrm>
              <a:off x="6102835" y="6948404"/>
              <a:ext cx="82697" cy="88417"/>
            </a:xfrm>
            <a:custGeom>
              <a:avLst/>
              <a:gdLst>
                <a:gd name="connsiteX0" fmla="*/ 63065 w 82697"/>
                <a:gd name="connsiteY0" fmla="*/ 42867 h 88417"/>
                <a:gd name="connsiteX1" fmla="*/ 81144 w 82697"/>
                <a:gd name="connsiteY1" fmla="*/ 42867 h 88417"/>
                <a:gd name="connsiteX2" fmla="*/ 81144 w 82697"/>
                <a:gd name="connsiteY2" fmla="*/ 77542 h 88417"/>
                <a:gd name="connsiteX3" fmla="*/ 46610 w 82697"/>
                <a:gd name="connsiteY3" fmla="*/ 88418 h 88417"/>
                <a:gd name="connsiteX4" fmla="*/ 0 w 82697"/>
                <a:gd name="connsiteY4" fmla="*/ 44209 h 88417"/>
                <a:gd name="connsiteX5" fmla="*/ 46963 w 82697"/>
                <a:gd name="connsiteY5" fmla="*/ 0 h 88417"/>
                <a:gd name="connsiteX6" fmla="*/ 82697 w 82697"/>
                <a:gd name="connsiteY6" fmla="*/ 14760 h 88417"/>
                <a:gd name="connsiteX7" fmla="*/ 69985 w 82697"/>
                <a:gd name="connsiteY7" fmla="*/ 26483 h 88417"/>
                <a:gd name="connsiteX8" fmla="*/ 47881 w 82697"/>
                <a:gd name="connsiteY8" fmla="*/ 16878 h 88417"/>
                <a:gd name="connsiteX9" fmla="*/ 19915 w 82697"/>
                <a:gd name="connsiteY9" fmla="*/ 44209 h 88417"/>
                <a:gd name="connsiteX10" fmla="*/ 47599 w 82697"/>
                <a:gd name="connsiteY10" fmla="*/ 71539 h 88417"/>
                <a:gd name="connsiteX11" fmla="*/ 62994 w 82697"/>
                <a:gd name="connsiteY11" fmla="*/ 67867 h 88417"/>
                <a:gd name="connsiteX12" fmla="*/ 62994 w 82697"/>
                <a:gd name="connsiteY12" fmla="*/ 42867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697" h="88417">
                  <a:moveTo>
                    <a:pt x="63065" y="42867"/>
                  </a:moveTo>
                  <a:lnTo>
                    <a:pt x="81144" y="42867"/>
                  </a:lnTo>
                  <a:lnTo>
                    <a:pt x="81144" y="77542"/>
                  </a:lnTo>
                  <a:cubicBezTo>
                    <a:pt x="71751" y="84604"/>
                    <a:pt x="58827" y="88418"/>
                    <a:pt x="46610" y="88418"/>
                  </a:cubicBezTo>
                  <a:cubicBezTo>
                    <a:pt x="19774" y="88418"/>
                    <a:pt x="0" y="69986"/>
                    <a:pt x="0" y="44209"/>
                  </a:cubicBezTo>
                  <a:cubicBezTo>
                    <a:pt x="0" y="18432"/>
                    <a:pt x="19774" y="0"/>
                    <a:pt x="46963" y="0"/>
                  </a:cubicBezTo>
                  <a:cubicBezTo>
                    <a:pt x="61935" y="0"/>
                    <a:pt x="74435" y="5155"/>
                    <a:pt x="82697" y="14760"/>
                  </a:cubicBezTo>
                  <a:lnTo>
                    <a:pt x="69985" y="26483"/>
                  </a:lnTo>
                  <a:cubicBezTo>
                    <a:pt x="63771" y="19915"/>
                    <a:pt x="56568" y="16878"/>
                    <a:pt x="47881" y="16878"/>
                  </a:cubicBezTo>
                  <a:cubicBezTo>
                    <a:pt x="31285" y="16878"/>
                    <a:pt x="19915" y="27966"/>
                    <a:pt x="19915" y="44209"/>
                  </a:cubicBezTo>
                  <a:cubicBezTo>
                    <a:pt x="19915" y="60452"/>
                    <a:pt x="31285" y="71539"/>
                    <a:pt x="47599" y="71539"/>
                  </a:cubicBezTo>
                  <a:cubicBezTo>
                    <a:pt x="52966" y="71539"/>
                    <a:pt x="57980" y="70551"/>
                    <a:pt x="62994" y="67867"/>
                  </a:cubicBezTo>
                  <a:lnTo>
                    <a:pt x="62994" y="42867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193976B-57AA-7621-3E28-C92CF9243DED}"/>
                </a:ext>
              </a:extLst>
            </p:cNvPr>
            <p:cNvSpPr/>
            <p:nvPr/>
          </p:nvSpPr>
          <p:spPr>
            <a:xfrm>
              <a:off x="6202270" y="6949957"/>
              <a:ext cx="19773" cy="85451"/>
            </a:xfrm>
            <a:custGeom>
              <a:avLst/>
              <a:gdLst>
                <a:gd name="connsiteX0" fmla="*/ 0 w 19773"/>
                <a:gd name="connsiteY0" fmla="*/ 0 h 85451"/>
                <a:gd name="connsiteX1" fmla="*/ 19774 w 19773"/>
                <a:gd name="connsiteY1" fmla="*/ 0 h 85451"/>
                <a:gd name="connsiteX2" fmla="*/ 19774 w 19773"/>
                <a:gd name="connsiteY2" fmla="*/ 85452 h 85451"/>
                <a:gd name="connsiteX3" fmla="*/ 0 w 19773"/>
                <a:gd name="connsiteY3" fmla="*/ 85452 h 85451"/>
                <a:gd name="connsiteX4" fmla="*/ 0 w 19773"/>
                <a:gd name="connsiteY4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3" h="85451">
                  <a:moveTo>
                    <a:pt x="0" y="0"/>
                  </a:moveTo>
                  <a:lnTo>
                    <a:pt x="19774" y="0"/>
                  </a:lnTo>
                  <a:lnTo>
                    <a:pt x="19774" y="85452"/>
                  </a:lnTo>
                  <a:lnTo>
                    <a:pt x="0" y="85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7638A94-1ACF-312E-C31B-6B9B770E691A}"/>
                </a:ext>
              </a:extLst>
            </p:cNvPr>
            <p:cNvSpPr/>
            <p:nvPr/>
          </p:nvSpPr>
          <p:spPr>
            <a:xfrm>
              <a:off x="6236945" y="6948404"/>
              <a:ext cx="93502" cy="88417"/>
            </a:xfrm>
            <a:custGeom>
              <a:avLst/>
              <a:gdLst>
                <a:gd name="connsiteX0" fmla="*/ 0 w 93502"/>
                <a:gd name="connsiteY0" fmla="*/ 44209 h 88417"/>
                <a:gd name="connsiteX1" fmla="*/ 46751 w 93502"/>
                <a:gd name="connsiteY1" fmla="*/ 0 h 88417"/>
                <a:gd name="connsiteX2" fmla="*/ 93502 w 93502"/>
                <a:gd name="connsiteY2" fmla="*/ 44209 h 88417"/>
                <a:gd name="connsiteX3" fmla="*/ 46751 w 93502"/>
                <a:gd name="connsiteY3" fmla="*/ 88418 h 88417"/>
                <a:gd name="connsiteX4" fmla="*/ 0 w 93502"/>
                <a:gd name="connsiteY4" fmla="*/ 44209 h 88417"/>
                <a:gd name="connsiteX5" fmla="*/ 73446 w 93502"/>
                <a:gd name="connsiteY5" fmla="*/ 44209 h 88417"/>
                <a:gd name="connsiteX6" fmla="*/ 46751 w 93502"/>
                <a:gd name="connsiteY6" fmla="*/ 16878 h 88417"/>
                <a:gd name="connsiteX7" fmla="*/ 20056 w 93502"/>
                <a:gd name="connsiteY7" fmla="*/ 44209 h 88417"/>
                <a:gd name="connsiteX8" fmla="*/ 46751 w 93502"/>
                <a:gd name="connsiteY8" fmla="*/ 71539 h 88417"/>
                <a:gd name="connsiteX9" fmla="*/ 73446 w 93502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502" h="88417">
                  <a:moveTo>
                    <a:pt x="0" y="44209"/>
                  </a:moveTo>
                  <a:cubicBezTo>
                    <a:pt x="0" y="18856"/>
                    <a:pt x="19774" y="0"/>
                    <a:pt x="46751" y="0"/>
                  </a:cubicBezTo>
                  <a:cubicBezTo>
                    <a:pt x="73728" y="0"/>
                    <a:pt x="93502" y="18644"/>
                    <a:pt x="93502" y="44209"/>
                  </a:cubicBezTo>
                  <a:cubicBezTo>
                    <a:pt x="93502" y="69774"/>
                    <a:pt x="73587" y="88418"/>
                    <a:pt x="46751" y="88418"/>
                  </a:cubicBezTo>
                  <a:cubicBezTo>
                    <a:pt x="19915" y="88418"/>
                    <a:pt x="0" y="69632"/>
                    <a:pt x="0" y="44209"/>
                  </a:cubicBezTo>
                  <a:close/>
                  <a:moveTo>
                    <a:pt x="73446" y="44209"/>
                  </a:moveTo>
                  <a:cubicBezTo>
                    <a:pt x="73446" y="27966"/>
                    <a:pt x="62005" y="16878"/>
                    <a:pt x="46751" y="16878"/>
                  </a:cubicBezTo>
                  <a:cubicBezTo>
                    <a:pt x="31497" y="16878"/>
                    <a:pt x="20056" y="27966"/>
                    <a:pt x="20056" y="44209"/>
                  </a:cubicBezTo>
                  <a:cubicBezTo>
                    <a:pt x="20056" y="60452"/>
                    <a:pt x="31497" y="71539"/>
                    <a:pt x="46751" y="71539"/>
                  </a:cubicBezTo>
                  <a:cubicBezTo>
                    <a:pt x="62005" y="71539"/>
                    <a:pt x="73446" y="60452"/>
                    <a:pt x="73446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21FDF83-0A6A-B979-C675-7B0E9BFF4B06}"/>
                </a:ext>
              </a:extLst>
            </p:cNvPr>
            <p:cNvSpPr/>
            <p:nvPr/>
          </p:nvSpPr>
          <p:spPr>
            <a:xfrm>
              <a:off x="6345348" y="6949957"/>
              <a:ext cx="78389" cy="85451"/>
            </a:xfrm>
            <a:custGeom>
              <a:avLst/>
              <a:gdLst>
                <a:gd name="connsiteX0" fmla="*/ 78319 w 78389"/>
                <a:gd name="connsiteY0" fmla="*/ 0 h 85451"/>
                <a:gd name="connsiteX1" fmla="*/ 78319 w 78389"/>
                <a:gd name="connsiteY1" fmla="*/ 85452 h 85451"/>
                <a:gd name="connsiteX2" fmla="*/ 62076 w 78389"/>
                <a:gd name="connsiteY2" fmla="*/ 85452 h 85451"/>
                <a:gd name="connsiteX3" fmla="*/ 19491 w 78389"/>
                <a:gd name="connsiteY3" fmla="*/ 33616 h 85451"/>
                <a:gd name="connsiteX4" fmla="*/ 19491 w 78389"/>
                <a:gd name="connsiteY4" fmla="*/ 85452 h 85451"/>
                <a:gd name="connsiteX5" fmla="*/ 0 w 78389"/>
                <a:gd name="connsiteY5" fmla="*/ 85452 h 85451"/>
                <a:gd name="connsiteX6" fmla="*/ 0 w 78389"/>
                <a:gd name="connsiteY6" fmla="*/ 0 h 85451"/>
                <a:gd name="connsiteX7" fmla="*/ 16384 w 78389"/>
                <a:gd name="connsiteY7" fmla="*/ 0 h 85451"/>
                <a:gd name="connsiteX8" fmla="*/ 58827 w 78389"/>
                <a:gd name="connsiteY8" fmla="*/ 51836 h 85451"/>
                <a:gd name="connsiteX9" fmla="*/ 58827 w 78389"/>
                <a:gd name="connsiteY9" fmla="*/ 0 h 85451"/>
                <a:gd name="connsiteX10" fmla="*/ 78389 w 78389"/>
                <a:gd name="connsiteY10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89" h="85451">
                  <a:moveTo>
                    <a:pt x="78319" y="0"/>
                  </a:moveTo>
                  <a:lnTo>
                    <a:pt x="78319" y="85452"/>
                  </a:lnTo>
                  <a:lnTo>
                    <a:pt x="62076" y="85452"/>
                  </a:lnTo>
                  <a:lnTo>
                    <a:pt x="19491" y="33616"/>
                  </a:lnTo>
                  <a:lnTo>
                    <a:pt x="19491" y="85452"/>
                  </a:lnTo>
                  <a:lnTo>
                    <a:pt x="0" y="85452"/>
                  </a:lnTo>
                  <a:lnTo>
                    <a:pt x="0" y="0"/>
                  </a:lnTo>
                  <a:lnTo>
                    <a:pt x="16384" y="0"/>
                  </a:lnTo>
                  <a:lnTo>
                    <a:pt x="58827" y="51836"/>
                  </a:lnTo>
                  <a:lnTo>
                    <a:pt x="58827" y="0"/>
                  </a:lnTo>
                  <a:lnTo>
                    <a:pt x="78389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A2F2D01-447B-2EBC-4AA6-5FE7742D8339}"/>
                </a:ext>
              </a:extLst>
            </p:cNvPr>
            <p:cNvSpPr/>
            <p:nvPr/>
          </p:nvSpPr>
          <p:spPr>
            <a:xfrm>
              <a:off x="6437226" y="6948404"/>
              <a:ext cx="71044" cy="88347"/>
            </a:xfrm>
            <a:custGeom>
              <a:avLst/>
              <a:gdLst>
                <a:gd name="connsiteX0" fmla="*/ 0 w 71044"/>
                <a:gd name="connsiteY0" fmla="*/ 78531 h 88347"/>
                <a:gd name="connsiteX1" fmla="*/ 6709 w 71044"/>
                <a:gd name="connsiteY1" fmla="*/ 63630 h 88347"/>
                <a:gd name="connsiteX2" fmla="*/ 34887 w 71044"/>
                <a:gd name="connsiteY2" fmla="*/ 72528 h 88347"/>
                <a:gd name="connsiteX3" fmla="*/ 51342 w 71044"/>
                <a:gd name="connsiteY3" fmla="*/ 63347 h 88347"/>
                <a:gd name="connsiteX4" fmla="*/ 1695 w 71044"/>
                <a:gd name="connsiteY4" fmla="*/ 26624 h 88347"/>
                <a:gd name="connsiteX5" fmla="*/ 37712 w 71044"/>
                <a:gd name="connsiteY5" fmla="*/ 0 h 88347"/>
                <a:gd name="connsiteX6" fmla="*/ 67373 w 71044"/>
                <a:gd name="connsiteY6" fmla="*/ 7557 h 88347"/>
                <a:gd name="connsiteX7" fmla="*/ 61299 w 71044"/>
                <a:gd name="connsiteY7" fmla="*/ 22599 h 88347"/>
                <a:gd name="connsiteX8" fmla="*/ 37641 w 71044"/>
                <a:gd name="connsiteY8" fmla="*/ 15890 h 88347"/>
                <a:gd name="connsiteX9" fmla="*/ 21398 w 71044"/>
                <a:gd name="connsiteY9" fmla="*/ 25635 h 88347"/>
                <a:gd name="connsiteX10" fmla="*/ 71045 w 71044"/>
                <a:gd name="connsiteY10" fmla="*/ 61864 h 88347"/>
                <a:gd name="connsiteX11" fmla="*/ 34816 w 71044"/>
                <a:gd name="connsiteY11" fmla="*/ 88347 h 88347"/>
                <a:gd name="connsiteX12" fmla="*/ 0 w 71044"/>
                <a:gd name="connsiteY12" fmla="*/ 78460 h 8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044" h="88347">
                  <a:moveTo>
                    <a:pt x="0" y="78531"/>
                  </a:moveTo>
                  <a:lnTo>
                    <a:pt x="6709" y="63630"/>
                  </a:lnTo>
                  <a:cubicBezTo>
                    <a:pt x="13912" y="68856"/>
                    <a:pt x="24647" y="72528"/>
                    <a:pt x="34887" y="72528"/>
                  </a:cubicBezTo>
                  <a:cubicBezTo>
                    <a:pt x="46610" y="72528"/>
                    <a:pt x="51342" y="68644"/>
                    <a:pt x="51342" y="63347"/>
                  </a:cubicBezTo>
                  <a:cubicBezTo>
                    <a:pt x="51342" y="47387"/>
                    <a:pt x="1695" y="58333"/>
                    <a:pt x="1695" y="26624"/>
                  </a:cubicBezTo>
                  <a:cubicBezTo>
                    <a:pt x="1695" y="12076"/>
                    <a:pt x="13418" y="0"/>
                    <a:pt x="37712" y="0"/>
                  </a:cubicBezTo>
                  <a:cubicBezTo>
                    <a:pt x="48446" y="0"/>
                    <a:pt x="59463" y="2542"/>
                    <a:pt x="67373" y="7557"/>
                  </a:cubicBezTo>
                  <a:lnTo>
                    <a:pt x="61299" y="22599"/>
                  </a:lnTo>
                  <a:cubicBezTo>
                    <a:pt x="53390" y="18079"/>
                    <a:pt x="45197" y="15890"/>
                    <a:pt x="37641" y="15890"/>
                  </a:cubicBezTo>
                  <a:cubicBezTo>
                    <a:pt x="25918" y="15890"/>
                    <a:pt x="21398" y="20268"/>
                    <a:pt x="21398" y="25635"/>
                  </a:cubicBezTo>
                  <a:cubicBezTo>
                    <a:pt x="21398" y="41384"/>
                    <a:pt x="71045" y="30508"/>
                    <a:pt x="71045" y="61864"/>
                  </a:cubicBezTo>
                  <a:cubicBezTo>
                    <a:pt x="71045" y="76130"/>
                    <a:pt x="59181" y="88347"/>
                    <a:pt x="34816" y="88347"/>
                  </a:cubicBezTo>
                  <a:cubicBezTo>
                    <a:pt x="21257" y="88347"/>
                    <a:pt x="7627" y="84322"/>
                    <a:pt x="0" y="78460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0DCDFF2-45D9-BF5B-E430-FD93E1F16ADF}"/>
                </a:ext>
              </a:extLst>
            </p:cNvPr>
            <p:cNvSpPr/>
            <p:nvPr/>
          </p:nvSpPr>
          <p:spPr>
            <a:xfrm>
              <a:off x="6572395" y="6937387"/>
              <a:ext cx="8050" cy="114194"/>
            </a:xfrm>
            <a:custGeom>
              <a:avLst/>
              <a:gdLst>
                <a:gd name="connsiteX0" fmla="*/ 0 w 8050"/>
                <a:gd name="connsiteY0" fmla="*/ 0 h 114194"/>
                <a:gd name="connsiteX1" fmla="*/ 8051 w 8050"/>
                <a:gd name="connsiteY1" fmla="*/ 0 h 114194"/>
                <a:gd name="connsiteX2" fmla="*/ 8051 w 8050"/>
                <a:gd name="connsiteY2" fmla="*/ 114194 h 114194"/>
                <a:gd name="connsiteX3" fmla="*/ 0 w 8050"/>
                <a:gd name="connsiteY3" fmla="*/ 114194 h 114194"/>
                <a:gd name="connsiteX4" fmla="*/ 0 w 8050"/>
                <a:gd name="connsiteY4" fmla="*/ 0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0" h="114194">
                  <a:moveTo>
                    <a:pt x="0" y="0"/>
                  </a:moveTo>
                  <a:lnTo>
                    <a:pt x="8051" y="0"/>
                  </a:lnTo>
                  <a:lnTo>
                    <a:pt x="8051" y="114194"/>
                  </a:lnTo>
                  <a:lnTo>
                    <a:pt x="0" y="114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0D6B780-3590-DD80-0A8E-D4D406030E59}"/>
                </a:ext>
              </a:extLst>
            </p:cNvPr>
            <p:cNvSpPr/>
            <p:nvPr/>
          </p:nvSpPr>
          <p:spPr>
            <a:xfrm>
              <a:off x="6640403" y="6949957"/>
              <a:ext cx="82132" cy="85451"/>
            </a:xfrm>
            <a:custGeom>
              <a:avLst/>
              <a:gdLst>
                <a:gd name="connsiteX0" fmla="*/ 0 w 82132"/>
                <a:gd name="connsiteY0" fmla="*/ 0 h 85451"/>
                <a:gd name="connsiteX1" fmla="*/ 36017 w 82132"/>
                <a:gd name="connsiteY1" fmla="*/ 0 h 85451"/>
                <a:gd name="connsiteX2" fmla="*/ 82132 w 82132"/>
                <a:gd name="connsiteY2" fmla="*/ 42726 h 85451"/>
                <a:gd name="connsiteX3" fmla="*/ 36017 w 82132"/>
                <a:gd name="connsiteY3" fmla="*/ 85452 h 85451"/>
                <a:gd name="connsiteX4" fmla="*/ 0 w 82132"/>
                <a:gd name="connsiteY4" fmla="*/ 85452 h 85451"/>
                <a:gd name="connsiteX5" fmla="*/ 0 w 82132"/>
                <a:gd name="connsiteY5" fmla="*/ 0 h 85451"/>
                <a:gd name="connsiteX6" fmla="*/ 35240 w 82132"/>
                <a:gd name="connsiteY6" fmla="*/ 74788 h 85451"/>
                <a:gd name="connsiteX7" fmla="*/ 69915 w 82132"/>
                <a:gd name="connsiteY7" fmla="*/ 42655 h 85451"/>
                <a:gd name="connsiteX8" fmla="*/ 35240 w 82132"/>
                <a:gd name="connsiteY8" fmla="*/ 10593 h 85451"/>
                <a:gd name="connsiteX9" fmla="*/ 12147 w 82132"/>
                <a:gd name="connsiteY9" fmla="*/ 10593 h 85451"/>
                <a:gd name="connsiteX10" fmla="*/ 12147 w 82132"/>
                <a:gd name="connsiteY10" fmla="*/ 74788 h 85451"/>
                <a:gd name="connsiteX11" fmla="*/ 35240 w 82132"/>
                <a:gd name="connsiteY11" fmla="*/ 7478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132" h="85451">
                  <a:moveTo>
                    <a:pt x="0" y="0"/>
                  </a:moveTo>
                  <a:lnTo>
                    <a:pt x="36017" y="0"/>
                  </a:lnTo>
                  <a:cubicBezTo>
                    <a:pt x="63488" y="0"/>
                    <a:pt x="82132" y="17302"/>
                    <a:pt x="82132" y="42726"/>
                  </a:cubicBezTo>
                  <a:cubicBezTo>
                    <a:pt x="82132" y="68149"/>
                    <a:pt x="63488" y="85452"/>
                    <a:pt x="36017" y="85452"/>
                  </a:cubicBezTo>
                  <a:lnTo>
                    <a:pt x="0" y="85452"/>
                  </a:lnTo>
                  <a:lnTo>
                    <a:pt x="0" y="0"/>
                  </a:lnTo>
                  <a:close/>
                  <a:moveTo>
                    <a:pt x="35240" y="74788"/>
                  </a:moveTo>
                  <a:cubicBezTo>
                    <a:pt x="56356" y="74788"/>
                    <a:pt x="69915" y="61864"/>
                    <a:pt x="69915" y="42655"/>
                  </a:cubicBezTo>
                  <a:cubicBezTo>
                    <a:pt x="69915" y="23446"/>
                    <a:pt x="56356" y="10593"/>
                    <a:pt x="35240" y="10593"/>
                  </a:cubicBezTo>
                  <a:lnTo>
                    <a:pt x="12147" y="10593"/>
                  </a:lnTo>
                  <a:lnTo>
                    <a:pt x="12147" y="74788"/>
                  </a:lnTo>
                  <a:lnTo>
                    <a:pt x="35240" y="7478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E8C9823-CD2A-E1CF-D909-5561C95E8CBD}"/>
                </a:ext>
              </a:extLst>
            </p:cNvPr>
            <p:cNvSpPr/>
            <p:nvPr/>
          </p:nvSpPr>
          <p:spPr>
            <a:xfrm>
              <a:off x="6741320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8 w 62005"/>
                <a:gd name="connsiteY6" fmla="*/ 10593 h 85451"/>
                <a:gd name="connsiteX7" fmla="*/ 12218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8 w 62005"/>
                <a:gd name="connsiteY10" fmla="*/ 47246 h 85451"/>
                <a:gd name="connsiteX11" fmla="*/ 12218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8" y="10593"/>
                  </a:lnTo>
                  <a:lnTo>
                    <a:pt x="12218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8" y="47246"/>
                  </a:lnTo>
                  <a:lnTo>
                    <a:pt x="12218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2DDE4E0-6E24-16DF-656B-C85E979A54CA}"/>
                </a:ext>
              </a:extLst>
            </p:cNvPr>
            <p:cNvSpPr/>
            <p:nvPr/>
          </p:nvSpPr>
          <p:spPr>
            <a:xfrm>
              <a:off x="6815967" y="6948898"/>
              <a:ext cx="77753" cy="87428"/>
            </a:xfrm>
            <a:custGeom>
              <a:avLst/>
              <a:gdLst>
                <a:gd name="connsiteX0" fmla="*/ 0 w 77753"/>
                <a:gd name="connsiteY0" fmla="*/ 43714 h 87428"/>
                <a:gd name="connsiteX1" fmla="*/ 45268 w 77753"/>
                <a:gd name="connsiteY1" fmla="*/ 0 h 87428"/>
                <a:gd name="connsiteX2" fmla="*/ 77754 w 77753"/>
                <a:gd name="connsiteY2" fmla="*/ 13277 h 87428"/>
                <a:gd name="connsiteX3" fmla="*/ 69844 w 77753"/>
                <a:gd name="connsiteY3" fmla="*/ 20974 h 87428"/>
                <a:gd name="connsiteX4" fmla="*/ 45833 w 77753"/>
                <a:gd name="connsiteY4" fmla="*/ 10876 h 87428"/>
                <a:gd name="connsiteX5" fmla="*/ 12288 w 77753"/>
                <a:gd name="connsiteY5" fmla="*/ 43714 h 87428"/>
                <a:gd name="connsiteX6" fmla="*/ 45833 w 77753"/>
                <a:gd name="connsiteY6" fmla="*/ 76553 h 87428"/>
                <a:gd name="connsiteX7" fmla="*/ 69844 w 77753"/>
                <a:gd name="connsiteY7" fmla="*/ 66313 h 87428"/>
                <a:gd name="connsiteX8" fmla="*/ 77754 w 77753"/>
                <a:gd name="connsiteY8" fmla="*/ 74011 h 87428"/>
                <a:gd name="connsiteX9" fmla="*/ 45197 w 77753"/>
                <a:gd name="connsiteY9" fmla="*/ 87429 h 87428"/>
                <a:gd name="connsiteX10" fmla="*/ 71 w 77753"/>
                <a:gd name="connsiteY10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53" h="87428">
                  <a:moveTo>
                    <a:pt x="0" y="43714"/>
                  </a:moveTo>
                  <a:cubicBezTo>
                    <a:pt x="0" y="18432"/>
                    <a:pt x="19280" y="0"/>
                    <a:pt x="45268" y="0"/>
                  </a:cubicBezTo>
                  <a:cubicBezTo>
                    <a:pt x="58474" y="0"/>
                    <a:pt x="69915" y="4520"/>
                    <a:pt x="77754" y="13277"/>
                  </a:cubicBezTo>
                  <a:lnTo>
                    <a:pt x="69844" y="20974"/>
                  </a:lnTo>
                  <a:cubicBezTo>
                    <a:pt x="63276" y="13983"/>
                    <a:pt x="55226" y="10876"/>
                    <a:pt x="45833" y="10876"/>
                  </a:cubicBezTo>
                  <a:cubicBezTo>
                    <a:pt x="26553" y="10876"/>
                    <a:pt x="12288" y="24788"/>
                    <a:pt x="12288" y="43714"/>
                  </a:cubicBezTo>
                  <a:cubicBezTo>
                    <a:pt x="12288" y="62641"/>
                    <a:pt x="26553" y="76553"/>
                    <a:pt x="45833" y="76553"/>
                  </a:cubicBezTo>
                  <a:cubicBezTo>
                    <a:pt x="55226" y="76553"/>
                    <a:pt x="63276" y="73234"/>
                    <a:pt x="69844" y="66313"/>
                  </a:cubicBezTo>
                  <a:lnTo>
                    <a:pt x="77754" y="74011"/>
                  </a:lnTo>
                  <a:cubicBezTo>
                    <a:pt x="69915" y="82768"/>
                    <a:pt x="58474" y="87429"/>
                    <a:pt x="45197" y="87429"/>
                  </a:cubicBezTo>
                  <a:cubicBezTo>
                    <a:pt x="19350" y="87429"/>
                    <a:pt x="71" y="68997"/>
                    <a:pt x="71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A43160D-93F5-CC2C-A26C-F4A4200219D6}"/>
                </a:ext>
              </a:extLst>
            </p:cNvPr>
            <p:cNvSpPr/>
            <p:nvPr/>
          </p:nvSpPr>
          <p:spPr>
            <a:xfrm>
              <a:off x="69113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296ABBC-28AB-D050-C64F-879A3D6DA1D5}"/>
                </a:ext>
              </a:extLst>
            </p:cNvPr>
            <p:cNvSpPr/>
            <p:nvPr/>
          </p:nvSpPr>
          <p:spPr>
            <a:xfrm>
              <a:off x="6993226" y="6949887"/>
              <a:ext cx="91030" cy="85451"/>
            </a:xfrm>
            <a:custGeom>
              <a:avLst/>
              <a:gdLst>
                <a:gd name="connsiteX0" fmla="*/ 79166 w 91030"/>
                <a:gd name="connsiteY0" fmla="*/ 85451 h 85451"/>
                <a:gd name="connsiteX1" fmla="*/ 79025 w 91030"/>
                <a:gd name="connsiteY1" fmla="*/ 23234 h 85451"/>
                <a:gd name="connsiteX2" fmla="*/ 48164 w 91030"/>
                <a:gd name="connsiteY2" fmla="*/ 75070 h 85451"/>
                <a:gd name="connsiteX3" fmla="*/ 42585 w 91030"/>
                <a:gd name="connsiteY3" fmla="*/ 75070 h 85451"/>
                <a:gd name="connsiteX4" fmla="*/ 11723 w 91030"/>
                <a:gd name="connsiteY4" fmla="*/ 23587 h 85451"/>
                <a:gd name="connsiteX5" fmla="*/ 11723 w 91030"/>
                <a:gd name="connsiteY5" fmla="*/ 85451 h 85451"/>
                <a:gd name="connsiteX6" fmla="*/ 0 w 91030"/>
                <a:gd name="connsiteY6" fmla="*/ 85451 h 85451"/>
                <a:gd name="connsiteX7" fmla="*/ 0 w 91030"/>
                <a:gd name="connsiteY7" fmla="*/ 0 h 85451"/>
                <a:gd name="connsiteX8" fmla="*/ 10028 w 91030"/>
                <a:gd name="connsiteY8" fmla="*/ 0 h 85451"/>
                <a:gd name="connsiteX9" fmla="*/ 45692 w 91030"/>
                <a:gd name="connsiteY9" fmla="*/ 60028 h 85451"/>
                <a:gd name="connsiteX10" fmla="*/ 80861 w 91030"/>
                <a:gd name="connsiteY10" fmla="*/ 0 h 85451"/>
                <a:gd name="connsiteX11" fmla="*/ 90889 w 91030"/>
                <a:gd name="connsiteY11" fmla="*/ 0 h 85451"/>
                <a:gd name="connsiteX12" fmla="*/ 91031 w 91030"/>
                <a:gd name="connsiteY12" fmla="*/ 85451 h 85451"/>
                <a:gd name="connsiteX13" fmla="*/ 79308 w 91030"/>
                <a:gd name="connsiteY13" fmla="*/ 85451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030" h="85451">
                  <a:moveTo>
                    <a:pt x="79166" y="85451"/>
                  </a:moveTo>
                  <a:lnTo>
                    <a:pt x="79025" y="23234"/>
                  </a:lnTo>
                  <a:lnTo>
                    <a:pt x="48164" y="75070"/>
                  </a:lnTo>
                  <a:lnTo>
                    <a:pt x="42585" y="75070"/>
                  </a:lnTo>
                  <a:lnTo>
                    <a:pt x="11723" y="23587"/>
                  </a:lnTo>
                  <a:lnTo>
                    <a:pt x="11723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10028" y="0"/>
                  </a:lnTo>
                  <a:lnTo>
                    <a:pt x="45692" y="60028"/>
                  </a:lnTo>
                  <a:lnTo>
                    <a:pt x="80861" y="0"/>
                  </a:lnTo>
                  <a:lnTo>
                    <a:pt x="90889" y="0"/>
                  </a:lnTo>
                  <a:lnTo>
                    <a:pt x="91031" y="85451"/>
                  </a:lnTo>
                  <a:lnTo>
                    <a:pt x="79308" y="85451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14ADB02-05FA-CF62-9892-F1BB8B412775}"/>
                </a:ext>
              </a:extLst>
            </p:cNvPr>
            <p:cNvSpPr/>
            <p:nvPr/>
          </p:nvSpPr>
          <p:spPr>
            <a:xfrm>
              <a:off x="7109892" y="6949957"/>
              <a:ext cx="73516" cy="85451"/>
            </a:xfrm>
            <a:custGeom>
              <a:avLst/>
              <a:gdLst>
                <a:gd name="connsiteX0" fmla="*/ 73446 w 73516"/>
                <a:gd name="connsiteY0" fmla="*/ 62358 h 85451"/>
                <a:gd name="connsiteX1" fmla="*/ 40748 w 73516"/>
                <a:gd name="connsiteY1" fmla="*/ 85452 h 85451"/>
                <a:gd name="connsiteX2" fmla="*/ 0 w 73516"/>
                <a:gd name="connsiteY2" fmla="*/ 85452 h 85451"/>
                <a:gd name="connsiteX3" fmla="*/ 0 w 73516"/>
                <a:gd name="connsiteY3" fmla="*/ 0 h 85451"/>
                <a:gd name="connsiteX4" fmla="*/ 38347 w 73516"/>
                <a:gd name="connsiteY4" fmla="*/ 0 h 85451"/>
                <a:gd name="connsiteX5" fmla="*/ 68997 w 73516"/>
                <a:gd name="connsiteY5" fmla="*/ 22104 h 85451"/>
                <a:gd name="connsiteX6" fmla="*/ 57556 w 73516"/>
                <a:gd name="connsiteY6" fmla="*/ 41172 h 85451"/>
                <a:gd name="connsiteX7" fmla="*/ 73517 w 73516"/>
                <a:gd name="connsiteY7" fmla="*/ 62429 h 85451"/>
                <a:gd name="connsiteX8" fmla="*/ 12217 w 73516"/>
                <a:gd name="connsiteY8" fmla="*/ 9887 h 85451"/>
                <a:gd name="connsiteX9" fmla="*/ 12217 w 73516"/>
                <a:gd name="connsiteY9" fmla="*/ 37217 h 85451"/>
                <a:gd name="connsiteX10" fmla="*/ 37217 w 73516"/>
                <a:gd name="connsiteY10" fmla="*/ 37217 h 85451"/>
                <a:gd name="connsiteX11" fmla="*/ 56779 w 73516"/>
                <a:gd name="connsiteY11" fmla="*/ 23517 h 85451"/>
                <a:gd name="connsiteX12" fmla="*/ 37217 w 73516"/>
                <a:gd name="connsiteY12" fmla="*/ 9887 h 85451"/>
                <a:gd name="connsiteX13" fmla="*/ 12217 w 73516"/>
                <a:gd name="connsiteY13" fmla="*/ 9887 h 85451"/>
                <a:gd name="connsiteX14" fmla="*/ 61158 w 73516"/>
                <a:gd name="connsiteY14" fmla="*/ 61370 h 85451"/>
                <a:gd name="connsiteX15" fmla="*/ 40254 w 73516"/>
                <a:gd name="connsiteY15" fmla="*/ 47104 h 85451"/>
                <a:gd name="connsiteX16" fmla="*/ 12217 w 73516"/>
                <a:gd name="connsiteY16" fmla="*/ 47104 h 85451"/>
                <a:gd name="connsiteX17" fmla="*/ 12217 w 73516"/>
                <a:gd name="connsiteY17" fmla="*/ 75565 h 85451"/>
                <a:gd name="connsiteX18" fmla="*/ 40254 w 73516"/>
                <a:gd name="connsiteY18" fmla="*/ 75565 h 85451"/>
                <a:gd name="connsiteX19" fmla="*/ 61158 w 73516"/>
                <a:gd name="connsiteY19" fmla="*/ 6144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516" h="85451">
                  <a:moveTo>
                    <a:pt x="73446" y="62358"/>
                  </a:moveTo>
                  <a:cubicBezTo>
                    <a:pt x="73446" y="76977"/>
                    <a:pt x="62358" y="85452"/>
                    <a:pt x="40748" y="85452"/>
                  </a:cubicBezTo>
                  <a:lnTo>
                    <a:pt x="0" y="85452"/>
                  </a:lnTo>
                  <a:lnTo>
                    <a:pt x="0" y="0"/>
                  </a:lnTo>
                  <a:lnTo>
                    <a:pt x="38347" y="0"/>
                  </a:lnTo>
                  <a:cubicBezTo>
                    <a:pt x="57980" y="0"/>
                    <a:pt x="68997" y="8263"/>
                    <a:pt x="68997" y="22104"/>
                  </a:cubicBezTo>
                  <a:cubicBezTo>
                    <a:pt x="68997" y="31356"/>
                    <a:pt x="64265" y="37853"/>
                    <a:pt x="57556" y="41172"/>
                  </a:cubicBezTo>
                  <a:cubicBezTo>
                    <a:pt x="67161" y="43856"/>
                    <a:pt x="73517" y="51059"/>
                    <a:pt x="73517" y="62429"/>
                  </a:cubicBezTo>
                  <a:close/>
                  <a:moveTo>
                    <a:pt x="12217" y="9887"/>
                  </a:moveTo>
                  <a:lnTo>
                    <a:pt x="12217" y="37217"/>
                  </a:lnTo>
                  <a:lnTo>
                    <a:pt x="37217" y="37217"/>
                  </a:lnTo>
                  <a:cubicBezTo>
                    <a:pt x="49647" y="37217"/>
                    <a:pt x="56779" y="32556"/>
                    <a:pt x="56779" y="23517"/>
                  </a:cubicBezTo>
                  <a:cubicBezTo>
                    <a:pt x="56779" y="14477"/>
                    <a:pt x="49717" y="9887"/>
                    <a:pt x="37217" y="9887"/>
                  </a:cubicBezTo>
                  <a:lnTo>
                    <a:pt x="12217" y="9887"/>
                  </a:lnTo>
                  <a:close/>
                  <a:moveTo>
                    <a:pt x="61158" y="61370"/>
                  </a:moveTo>
                  <a:cubicBezTo>
                    <a:pt x="61158" y="51483"/>
                    <a:pt x="53813" y="47104"/>
                    <a:pt x="40254" y="47104"/>
                  </a:cubicBezTo>
                  <a:lnTo>
                    <a:pt x="12217" y="47104"/>
                  </a:lnTo>
                  <a:lnTo>
                    <a:pt x="12217" y="75565"/>
                  </a:lnTo>
                  <a:lnTo>
                    <a:pt x="40254" y="75565"/>
                  </a:lnTo>
                  <a:cubicBezTo>
                    <a:pt x="53813" y="75565"/>
                    <a:pt x="61158" y="71327"/>
                    <a:pt x="61158" y="61440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A76CF70-330E-934A-B5EA-D7DBB847F120}"/>
                </a:ext>
              </a:extLst>
            </p:cNvPr>
            <p:cNvSpPr/>
            <p:nvPr/>
          </p:nvSpPr>
          <p:spPr>
            <a:xfrm>
              <a:off x="72024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42AC8CA-B1D3-CF6A-6ABD-2A8242448A72}"/>
                </a:ext>
              </a:extLst>
            </p:cNvPr>
            <p:cNvSpPr/>
            <p:nvPr/>
          </p:nvSpPr>
          <p:spPr>
            <a:xfrm>
              <a:off x="7284326" y="6949887"/>
              <a:ext cx="70479" cy="85451"/>
            </a:xfrm>
            <a:custGeom>
              <a:avLst/>
              <a:gdLst>
                <a:gd name="connsiteX0" fmla="*/ 57133 w 70479"/>
                <a:gd name="connsiteY0" fmla="*/ 85451 h 85451"/>
                <a:gd name="connsiteX1" fmla="*/ 38700 w 70479"/>
                <a:gd name="connsiteY1" fmla="*/ 59251 h 85451"/>
                <a:gd name="connsiteX2" fmla="*/ 33333 w 70479"/>
                <a:gd name="connsiteY2" fmla="*/ 59463 h 85451"/>
                <a:gd name="connsiteX3" fmla="*/ 12217 w 70479"/>
                <a:gd name="connsiteY3" fmla="*/ 59463 h 85451"/>
                <a:gd name="connsiteX4" fmla="*/ 12217 w 70479"/>
                <a:gd name="connsiteY4" fmla="*/ 85451 h 85451"/>
                <a:gd name="connsiteX5" fmla="*/ 0 w 70479"/>
                <a:gd name="connsiteY5" fmla="*/ 85451 h 85451"/>
                <a:gd name="connsiteX6" fmla="*/ 0 w 70479"/>
                <a:gd name="connsiteY6" fmla="*/ 0 h 85451"/>
                <a:gd name="connsiteX7" fmla="*/ 33333 w 70479"/>
                <a:gd name="connsiteY7" fmla="*/ 0 h 85451"/>
                <a:gd name="connsiteX8" fmla="*/ 68997 w 70479"/>
                <a:gd name="connsiteY8" fmla="*/ 29802 h 85451"/>
                <a:gd name="connsiteX9" fmla="*/ 50212 w 70479"/>
                <a:gd name="connsiteY9" fmla="*/ 56779 h 85451"/>
                <a:gd name="connsiteX10" fmla="*/ 70480 w 70479"/>
                <a:gd name="connsiteY10" fmla="*/ 85451 h 85451"/>
                <a:gd name="connsiteX11" fmla="*/ 57203 w 70479"/>
                <a:gd name="connsiteY11" fmla="*/ 85451 h 85451"/>
                <a:gd name="connsiteX12" fmla="*/ 56779 w 70479"/>
                <a:gd name="connsiteY12" fmla="*/ 29802 h 85451"/>
                <a:gd name="connsiteX13" fmla="*/ 32980 w 70479"/>
                <a:gd name="connsiteY13" fmla="*/ 10664 h 85451"/>
                <a:gd name="connsiteX14" fmla="*/ 12217 w 70479"/>
                <a:gd name="connsiteY14" fmla="*/ 10664 h 85451"/>
                <a:gd name="connsiteX15" fmla="*/ 12217 w 70479"/>
                <a:gd name="connsiteY15" fmla="*/ 49082 h 85451"/>
                <a:gd name="connsiteX16" fmla="*/ 32980 w 70479"/>
                <a:gd name="connsiteY16" fmla="*/ 49082 h 85451"/>
                <a:gd name="connsiteX17" fmla="*/ 56779 w 70479"/>
                <a:gd name="connsiteY17" fmla="*/ 2980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79" h="85451">
                  <a:moveTo>
                    <a:pt x="57133" y="85451"/>
                  </a:moveTo>
                  <a:lnTo>
                    <a:pt x="38700" y="59251"/>
                  </a:lnTo>
                  <a:cubicBezTo>
                    <a:pt x="37005" y="59392"/>
                    <a:pt x="35169" y="59463"/>
                    <a:pt x="33333" y="59463"/>
                  </a:cubicBezTo>
                  <a:lnTo>
                    <a:pt x="12217" y="59463"/>
                  </a:lnTo>
                  <a:lnTo>
                    <a:pt x="12217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3333" y="0"/>
                  </a:lnTo>
                  <a:cubicBezTo>
                    <a:pt x="55508" y="0"/>
                    <a:pt x="68997" y="11229"/>
                    <a:pt x="68997" y="29802"/>
                  </a:cubicBezTo>
                  <a:cubicBezTo>
                    <a:pt x="68997" y="43008"/>
                    <a:pt x="62147" y="52471"/>
                    <a:pt x="50212" y="56779"/>
                  </a:cubicBezTo>
                  <a:lnTo>
                    <a:pt x="70480" y="85451"/>
                  </a:lnTo>
                  <a:lnTo>
                    <a:pt x="57203" y="85451"/>
                  </a:lnTo>
                  <a:close/>
                  <a:moveTo>
                    <a:pt x="56779" y="29802"/>
                  </a:moveTo>
                  <a:cubicBezTo>
                    <a:pt x="56779" y="17585"/>
                    <a:pt x="48587" y="10664"/>
                    <a:pt x="32980" y="10664"/>
                  </a:cubicBezTo>
                  <a:lnTo>
                    <a:pt x="12217" y="10664"/>
                  </a:lnTo>
                  <a:lnTo>
                    <a:pt x="12217" y="49082"/>
                  </a:lnTo>
                  <a:lnTo>
                    <a:pt x="32980" y="49082"/>
                  </a:lnTo>
                  <a:cubicBezTo>
                    <a:pt x="48587" y="49082"/>
                    <a:pt x="56779" y="42020"/>
                    <a:pt x="56779" y="29802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61E07F7-F7F1-5A2B-DE97-7E1F9221D633}"/>
                </a:ext>
              </a:extLst>
            </p:cNvPr>
            <p:cNvSpPr/>
            <p:nvPr/>
          </p:nvSpPr>
          <p:spPr>
            <a:xfrm>
              <a:off x="7395060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2513F10-A00F-4286-1A86-0BCFB0C6D5CE}"/>
                </a:ext>
              </a:extLst>
            </p:cNvPr>
            <p:cNvSpPr/>
            <p:nvPr/>
          </p:nvSpPr>
          <p:spPr>
            <a:xfrm>
              <a:off x="7469071" y="6948898"/>
              <a:ext cx="69702" cy="87428"/>
            </a:xfrm>
            <a:custGeom>
              <a:avLst/>
              <a:gdLst>
                <a:gd name="connsiteX0" fmla="*/ 0 w 69702"/>
                <a:gd name="connsiteY0" fmla="*/ 43714 h 87428"/>
                <a:gd name="connsiteX1" fmla="*/ 34887 w 69702"/>
                <a:gd name="connsiteY1" fmla="*/ 0 h 87428"/>
                <a:gd name="connsiteX2" fmla="*/ 69703 w 69702"/>
                <a:gd name="connsiteY2" fmla="*/ 43714 h 87428"/>
                <a:gd name="connsiteX3" fmla="*/ 34887 w 69702"/>
                <a:gd name="connsiteY3" fmla="*/ 87429 h 87428"/>
                <a:gd name="connsiteX4" fmla="*/ 0 w 69702"/>
                <a:gd name="connsiteY4" fmla="*/ 43714 h 87428"/>
                <a:gd name="connsiteX5" fmla="*/ 57415 w 69702"/>
                <a:gd name="connsiteY5" fmla="*/ 43714 h 87428"/>
                <a:gd name="connsiteX6" fmla="*/ 34816 w 69702"/>
                <a:gd name="connsiteY6" fmla="*/ 10876 h 87428"/>
                <a:gd name="connsiteX7" fmla="*/ 12147 w 69702"/>
                <a:gd name="connsiteY7" fmla="*/ 43714 h 87428"/>
                <a:gd name="connsiteX8" fmla="*/ 34816 w 69702"/>
                <a:gd name="connsiteY8" fmla="*/ 76553 h 87428"/>
                <a:gd name="connsiteX9" fmla="*/ 57415 w 69702"/>
                <a:gd name="connsiteY9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702" h="87428">
                  <a:moveTo>
                    <a:pt x="0" y="43714"/>
                  </a:moveTo>
                  <a:cubicBezTo>
                    <a:pt x="0" y="15890"/>
                    <a:pt x="14901" y="0"/>
                    <a:pt x="34887" y="0"/>
                  </a:cubicBezTo>
                  <a:cubicBezTo>
                    <a:pt x="54873" y="0"/>
                    <a:pt x="69703" y="15890"/>
                    <a:pt x="69703" y="43714"/>
                  </a:cubicBezTo>
                  <a:cubicBezTo>
                    <a:pt x="69703" y="71539"/>
                    <a:pt x="54802" y="87429"/>
                    <a:pt x="34887" y="87429"/>
                  </a:cubicBezTo>
                  <a:cubicBezTo>
                    <a:pt x="14972" y="87429"/>
                    <a:pt x="0" y="71539"/>
                    <a:pt x="0" y="43714"/>
                  </a:cubicBezTo>
                  <a:close/>
                  <a:moveTo>
                    <a:pt x="57415" y="43714"/>
                  </a:moveTo>
                  <a:cubicBezTo>
                    <a:pt x="57415" y="21892"/>
                    <a:pt x="48163" y="10876"/>
                    <a:pt x="34816" y="10876"/>
                  </a:cubicBezTo>
                  <a:cubicBezTo>
                    <a:pt x="21469" y="10876"/>
                    <a:pt x="12147" y="21892"/>
                    <a:pt x="12147" y="43714"/>
                  </a:cubicBezTo>
                  <a:cubicBezTo>
                    <a:pt x="12147" y="65536"/>
                    <a:pt x="21398" y="76553"/>
                    <a:pt x="34816" y="76553"/>
                  </a:cubicBezTo>
                  <a:cubicBezTo>
                    <a:pt x="48234" y="76553"/>
                    <a:pt x="57415" y="65536"/>
                    <a:pt x="57415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27B139E-E8BA-4E03-74D2-6FA71C34697F}"/>
                </a:ext>
              </a:extLst>
            </p:cNvPr>
            <p:cNvSpPr/>
            <p:nvPr/>
          </p:nvSpPr>
          <p:spPr>
            <a:xfrm>
              <a:off x="7546048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CC32A77-726E-68DD-0D36-3486F9A16135}"/>
                </a:ext>
              </a:extLst>
            </p:cNvPr>
            <p:cNvSpPr/>
            <p:nvPr/>
          </p:nvSpPr>
          <p:spPr>
            <a:xfrm>
              <a:off x="7617869" y="6949957"/>
              <a:ext cx="64406" cy="85380"/>
            </a:xfrm>
            <a:custGeom>
              <a:avLst/>
              <a:gdLst>
                <a:gd name="connsiteX0" fmla="*/ 64406 w 64406"/>
                <a:gd name="connsiteY0" fmla="*/ 0 h 85380"/>
                <a:gd name="connsiteX1" fmla="*/ 64406 w 64406"/>
                <a:gd name="connsiteY1" fmla="*/ 8263 h 85380"/>
                <a:gd name="connsiteX2" fmla="*/ 29873 w 64406"/>
                <a:gd name="connsiteY2" fmla="*/ 85381 h 85380"/>
                <a:gd name="connsiteX3" fmla="*/ 16949 w 64406"/>
                <a:gd name="connsiteY3" fmla="*/ 85381 h 85380"/>
                <a:gd name="connsiteX4" fmla="*/ 50777 w 64406"/>
                <a:gd name="connsiteY4" fmla="*/ 10593 h 85380"/>
                <a:gd name="connsiteX5" fmla="*/ 11723 w 64406"/>
                <a:gd name="connsiteY5" fmla="*/ 10593 h 85380"/>
                <a:gd name="connsiteX6" fmla="*/ 11723 w 64406"/>
                <a:gd name="connsiteY6" fmla="*/ 25847 h 85380"/>
                <a:gd name="connsiteX7" fmla="*/ 0 w 64406"/>
                <a:gd name="connsiteY7" fmla="*/ 25847 h 85380"/>
                <a:gd name="connsiteX8" fmla="*/ 0 w 64406"/>
                <a:gd name="connsiteY8" fmla="*/ 0 h 85380"/>
                <a:gd name="connsiteX9" fmla="*/ 64406 w 64406"/>
                <a:gd name="connsiteY9" fmla="*/ 0 h 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406" h="85380">
                  <a:moveTo>
                    <a:pt x="64406" y="0"/>
                  </a:moveTo>
                  <a:lnTo>
                    <a:pt x="64406" y="8263"/>
                  </a:lnTo>
                  <a:lnTo>
                    <a:pt x="29873" y="85381"/>
                  </a:lnTo>
                  <a:lnTo>
                    <a:pt x="16949" y="85381"/>
                  </a:lnTo>
                  <a:lnTo>
                    <a:pt x="50777" y="10593"/>
                  </a:lnTo>
                  <a:lnTo>
                    <a:pt x="11723" y="10593"/>
                  </a:lnTo>
                  <a:lnTo>
                    <a:pt x="11723" y="25847"/>
                  </a:lnTo>
                  <a:lnTo>
                    <a:pt x="0" y="25847"/>
                  </a:lnTo>
                  <a:lnTo>
                    <a:pt x="0" y="0"/>
                  </a:lnTo>
                  <a:lnTo>
                    <a:pt x="64406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CFEAD09-363D-BBBD-5522-4BDBCEE3A080}"/>
                </a:ext>
              </a:extLst>
            </p:cNvPr>
            <p:cNvSpPr/>
            <p:nvPr/>
          </p:nvSpPr>
          <p:spPr>
            <a:xfrm>
              <a:off x="5686312" y="6949887"/>
              <a:ext cx="36864" cy="85451"/>
            </a:xfrm>
            <a:custGeom>
              <a:avLst/>
              <a:gdLst>
                <a:gd name="connsiteX0" fmla="*/ 36864 w 36864"/>
                <a:gd name="connsiteY0" fmla="*/ 0 h 85451"/>
                <a:gd name="connsiteX1" fmla="*/ 36864 w 36864"/>
                <a:gd name="connsiteY1" fmla="*/ 85451 h 85451"/>
                <a:gd name="connsiteX2" fmla="*/ 17090 w 36864"/>
                <a:gd name="connsiteY2" fmla="*/ 85451 h 85451"/>
                <a:gd name="connsiteX3" fmla="*/ 17090 w 36864"/>
                <a:gd name="connsiteY3" fmla="*/ 15890 h 85451"/>
                <a:gd name="connsiteX4" fmla="*/ 0 w 36864"/>
                <a:gd name="connsiteY4" fmla="*/ 15890 h 85451"/>
                <a:gd name="connsiteX5" fmla="*/ 0 w 36864"/>
                <a:gd name="connsiteY5" fmla="*/ 0 h 85451"/>
                <a:gd name="connsiteX6" fmla="*/ 36864 w 36864"/>
                <a:gd name="connsiteY6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4" h="85451">
                  <a:moveTo>
                    <a:pt x="36864" y="0"/>
                  </a:moveTo>
                  <a:lnTo>
                    <a:pt x="36864" y="85451"/>
                  </a:lnTo>
                  <a:lnTo>
                    <a:pt x="17090" y="85451"/>
                  </a:lnTo>
                  <a:lnTo>
                    <a:pt x="17090" y="15890"/>
                  </a:lnTo>
                  <a:lnTo>
                    <a:pt x="0" y="15890"/>
                  </a:lnTo>
                  <a:lnTo>
                    <a:pt x="0" y="0"/>
                  </a:lnTo>
                  <a:lnTo>
                    <a:pt x="36864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89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 WING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24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(without WING)">
  <p:cSld name="1_Title &amp; Content (without WING)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765545" y="372141"/>
            <a:ext cx="10694800" cy="8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1"/>
          </p:nvPr>
        </p:nvSpPr>
        <p:spPr>
          <a:xfrm>
            <a:off x="766801" y="1376365"/>
            <a:ext cx="10693200" cy="4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62860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0256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ftr" idx="11"/>
          </p:nvPr>
        </p:nvSpPr>
        <p:spPr>
          <a:xfrm>
            <a:off x="765545" y="6356352"/>
            <a:ext cx="9686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21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A2B0A-0AE2-42F3-B544-5A4EDD4A42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3308886-F76C-0543-BA09-248B5F370DC3}"/>
              </a:ext>
            </a:extLst>
          </p:cNvPr>
          <p:cNvSpPr/>
          <p:nvPr userDrawn="1"/>
        </p:nvSpPr>
        <p:spPr>
          <a:xfrm>
            <a:off x="5879976" y="2817624"/>
            <a:ext cx="198305" cy="1259448"/>
          </a:xfrm>
          <a:prstGeom prst="rect">
            <a:avLst/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" sz="14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10A6C65-99B5-A14B-B0C9-4522E350C3E0}"/>
              </a:ext>
            </a:extLst>
          </p:cNvPr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50B2AFA0-ADEB-34A1-D661-1B141623C2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14855" y="5206895"/>
            <a:ext cx="2552680" cy="1290456"/>
            <a:chOff x="5669222" y="5557521"/>
            <a:chExt cx="2955434" cy="149406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1B90EED-9120-5D89-2DF1-C44EB7F28A4D}"/>
                </a:ext>
              </a:extLst>
            </p:cNvPr>
            <p:cNvSpPr/>
            <p:nvPr/>
          </p:nvSpPr>
          <p:spPr>
            <a:xfrm>
              <a:off x="5669222" y="6124397"/>
              <a:ext cx="1708959" cy="687425"/>
            </a:xfrm>
            <a:custGeom>
              <a:avLst/>
              <a:gdLst>
                <a:gd name="connsiteX0" fmla="*/ 1708959 w 1708959"/>
                <a:gd name="connsiteY0" fmla="*/ 0 h 687425"/>
                <a:gd name="connsiteX1" fmla="*/ 1593706 w 1708959"/>
                <a:gd name="connsiteY1" fmla="*/ 0 h 687425"/>
                <a:gd name="connsiteX2" fmla="*/ 1593706 w 1708959"/>
                <a:gd name="connsiteY2" fmla="*/ 521819 h 687425"/>
                <a:gd name="connsiteX3" fmla="*/ 1708959 w 1708959"/>
                <a:gd name="connsiteY3" fmla="*/ 521819 h 687425"/>
                <a:gd name="connsiteX4" fmla="*/ 1708959 w 1708959"/>
                <a:gd name="connsiteY4" fmla="*/ 0 h 687425"/>
                <a:gd name="connsiteX5" fmla="*/ 1536785 w 1708959"/>
                <a:gd name="connsiteY5" fmla="*/ 275422 h 687425"/>
                <a:gd name="connsiteX6" fmla="*/ 1501192 w 1708959"/>
                <a:gd name="connsiteY6" fmla="*/ 216736 h 687425"/>
                <a:gd name="connsiteX7" fmla="*/ 1446673 w 1708959"/>
                <a:gd name="connsiteY7" fmla="*/ 179801 h 687425"/>
                <a:gd name="connsiteX8" fmla="*/ 1376970 w 1708959"/>
                <a:gd name="connsiteY8" fmla="*/ 167019 h 687425"/>
                <a:gd name="connsiteX9" fmla="*/ 1303806 w 1708959"/>
                <a:gd name="connsiteY9" fmla="*/ 180154 h 687425"/>
                <a:gd name="connsiteX10" fmla="*/ 1245120 w 1708959"/>
                <a:gd name="connsiteY10" fmla="*/ 217089 h 687425"/>
                <a:gd name="connsiteX11" fmla="*/ 1205784 w 1708959"/>
                <a:gd name="connsiteY11" fmla="*/ 275069 h 687425"/>
                <a:gd name="connsiteX12" fmla="*/ 1191307 w 1708959"/>
                <a:gd name="connsiteY12" fmla="*/ 351340 h 687425"/>
                <a:gd name="connsiteX13" fmla="*/ 1206138 w 1708959"/>
                <a:gd name="connsiteY13" fmla="*/ 428599 h 687425"/>
                <a:gd name="connsiteX14" fmla="*/ 1246886 w 1708959"/>
                <a:gd name="connsiteY14" fmla="*/ 485520 h 687425"/>
                <a:gd name="connsiteX15" fmla="*/ 1307267 w 1708959"/>
                <a:gd name="connsiteY15" fmla="*/ 520689 h 687425"/>
                <a:gd name="connsiteX16" fmla="*/ 1380430 w 1708959"/>
                <a:gd name="connsiteY16" fmla="*/ 532766 h 687425"/>
                <a:gd name="connsiteX17" fmla="*/ 1472591 w 1708959"/>
                <a:gd name="connsiteY17" fmla="*/ 513768 h 687425"/>
                <a:gd name="connsiteX18" fmla="*/ 1536432 w 1708959"/>
                <a:gd name="connsiteY18" fmla="*/ 459602 h 687425"/>
                <a:gd name="connsiteX19" fmla="*/ 1457760 w 1708959"/>
                <a:gd name="connsiteY19" fmla="*/ 409885 h 687425"/>
                <a:gd name="connsiteX20" fmla="*/ 1427393 w 1708959"/>
                <a:gd name="connsiteY20" fmla="*/ 435803 h 687425"/>
                <a:gd name="connsiteX21" fmla="*/ 1381843 w 1708959"/>
                <a:gd name="connsiteY21" fmla="*/ 445760 h 687425"/>
                <a:gd name="connsiteX22" fmla="*/ 1352535 w 1708959"/>
                <a:gd name="connsiteY22" fmla="*/ 440958 h 687425"/>
                <a:gd name="connsiteX23" fmla="*/ 1326970 w 1708959"/>
                <a:gd name="connsiteY23" fmla="*/ 427470 h 687425"/>
                <a:gd name="connsiteX24" fmla="*/ 1308326 w 1708959"/>
                <a:gd name="connsiteY24" fmla="*/ 407131 h 687425"/>
                <a:gd name="connsiteX25" fmla="*/ 1299710 w 1708959"/>
                <a:gd name="connsiteY25" fmla="*/ 380930 h 687425"/>
                <a:gd name="connsiteX26" fmla="*/ 1548862 w 1708959"/>
                <a:gd name="connsiteY26" fmla="*/ 380930 h 687425"/>
                <a:gd name="connsiteX27" fmla="*/ 1549568 w 1708959"/>
                <a:gd name="connsiteY27" fmla="*/ 367795 h 687425"/>
                <a:gd name="connsiteX28" fmla="*/ 1549568 w 1708959"/>
                <a:gd name="connsiteY28" fmla="*/ 353953 h 687425"/>
                <a:gd name="connsiteX29" fmla="*/ 1536785 w 1708959"/>
                <a:gd name="connsiteY29" fmla="*/ 275281 h 687425"/>
                <a:gd name="connsiteX30" fmla="*/ 1299710 w 1708959"/>
                <a:gd name="connsiteY30" fmla="*/ 310592 h 687425"/>
                <a:gd name="connsiteX31" fmla="*/ 1306631 w 1708959"/>
                <a:gd name="connsiteY31" fmla="*/ 285380 h 687425"/>
                <a:gd name="connsiteX32" fmla="*/ 1323227 w 1708959"/>
                <a:gd name="connsiteY32" fmla="*/ 264335 h 687425"/>
                <a:gd name="connsiteX33" fmla="*/ 1347380 w 1708959"/>
                <a:gd name="connsiteY33" fmla="*/ 250211 h 687425"/>
                <a:gd name="connsiteX34" fmla="*/ 1377747 w 1708959"/>
                <a:gd name="connsiteY34" fmla="*/ 245055 h 687425"/>
                <a:gd name="connsiteX35" fmla="*/ 1428453 w 1708959"/>
                <a:gd name="connsiteY35" fmla="*/ 264405 h 687425"/>
                <a:gd name="connsiteX36" fmla="*/ 1445331 w 1708959"/>
                <a:gd name="connsiteY36" fmla="*/ 310662 h 687425"/>
                <a:gd name="connsiteX37" fmla="*/ 1299710 w 1708959"/>
                <a:gd name="connsiteY37" fmla="*/ 310662 h 687425"/>
                <a:gd name="connsiteX38" fmla="*/ 1032904 w 1708959"/>
                <a:gd name="connsiteY38" fmla="*/ 381707 h 687425"/>
                <a:gd name="connsiteX39" fmla="*/ 1016379 w 1708959"/>
                <a:gd name="connsiteY39" fmla="*/ 409320 h 687425"/>
                <a:gd name="connsiteX40" fmla="*/ 990108 w 1708959"/>
                <a:gd name="connsiteY40" fmla="*/ 428317 h 687425"/>
                <a:gd name="connsiteX41" fmla="*/ 955291 w 1708959"/>
                <a:gd name="connsiteY41" fmla="*/ 435591 h 687425"/>
                <a:gd name="connsiteX42" fmla="*/ 921111 w 1708959"/>
                <a:gd name="connsiteY42" fmla="*/ 428317 h 687425"/>
                <a:gd name="connsiteX43" fmla="*/ 895899 w 1708959"/>
                <a:gd name="connsiteY43" fmla="*/ 408967 h 687425"/>
                <a:gd name="connsiteX44" fmla="*/ 880009 w 1708959"/>
                <a:gd name="connsiteY44" fmla="*/ 381001 h 687425"/>
                <a:gd name="connsiteX45" fmla="*/ 874501 w 1708959"/>
                <a:gd name="connsiteY45" fmla="*/ 347880 h 687425"/>
                <a:gd name="connsiteX46" fmla="*/ 880009 w 1708959"/>
                <a:gd name="connsiteY46" fmla="*/ 314052 h 687425"/>
                <a:gd name="connsiteX47" fmla="*/ 895899 w 1708959"/>
                <a:gd name="connsiteY47" fmla="*/ 286439 h 687425"/>
                <a:gd name="connsiteX48" fmla="*/ 921111 w 1708959"/>
                <a:gd name="connsiteY48" fmla="*/ 267795 h 687425"/>
                <a:gd name="connsiteX49" fmla="*/ 955291 w 1708959"/>
                <a:gd name="connsiteY49" fmla="*/ 260874 h 687425"/>
                <a:gd name="connsiteX50" fmla="*/ 989825 w 1708959"/>
                <a:gd name="connsiteY50" fmla="*/ 267795 h 687425"/>
                <a:gd name="connsiteX51" fmla="*/ 1016025 w 1708959"/>
                <a:gd name="connsiteY51" fmla="*/ 286792 h 687425"/>
                <a:gd name="connsiteX52" fmla="*/ 1032904 w 1708959"/>
                <a:gd name="connsiteY52" fmla="*/ 314758 h 687425"/>
                <a:gd name="connsiteX53" fmla="*/ 1038765 w 1708959"/>
                <a:gd name="connsiteY53" fmla="*/ 347880 h 687425"/>
                <a:gd name="connsiteX54" fmla="*/ 1032904 w 1708959"/>
                <a:gd name="connsiteY54" fmla="*/ 381707 h 687425"/>
                <a:gd name="connsiteX55" fmla="*/ 1146463 w 1708959"/>
                <a:gd name="connsiteY55" fmla="*/ 178106 h 687425"/>
                <a:gd name="connsiteX56" fmla="*/ 1039472 w 1708959"/>
                <a:gd name="connsiteY56" fmla="*/ 178106 h 687425"/>
                <a:gd name="connsiteX57" fmla="*/ 1039472 w 1708959"/>
                <a:gd name="connsiteY57" fmla="*/ 222315 h 687425"/>
                <a:gd name="connsiteX58" fmla="*/ 1038059 w 1708959"/>
                <a:gd name="connsiteY58" fmla="*/ 222315 h 687425"/>
                <a:gd name="connsiteX59" fmla="*/ 990461 w 1708959"/>
                <a:gd name="connsiteY59" fmla="*/ 181567 h 687425"/>
                <a:gd name="connsiteX60" fmla="*/ 928385 w 1708959"/>
                <a:gd name="connsiteY60" fmla="*/ 168431 h 687425"/>
                <a:gd name="connsiteX61" fmla="*/ 859317 w 1708959"/>
                <a:gd name="connsiteY61" fmla="*/ 183262 h 687425"/>
                <a:gd name="connsiteX62" fmla="*/ 807905 w 1708959"/>
                <a:gd name="connsiteY62" fmla="*/ 222951 h 687425"/>
                <a:gd name="connsiteX63" fmla="*/ 775843 w 1708959"/>
                <a:gd name="connsiteY63" fmla="*/ 280225 h 687425"/>
                <a:gd name="connsiteX64" fmla="*/ 764826 w 1708959"/>
                <a:gd name="connsiteY64" fmla="*/ 348586 h 687425"/>
                <a:gd name="connsiteX65" fmla="*/ 775843 w 1708959"/>
                <a:gd name="connsiteY65" fmla="*/ 416523 h 687425"/>
                <a:gd name="connsiteX66" fmla="*/ 807905 w 1708959"/>
                <a:gd name="connsiteY66" fmla="*/ 472808 h 687425"/>
                <a:gd name="connsiteX67" fmla="*/ 859317 w 1708959"/>
                <a:gd name="connsiteY67" fmla="*/ 511155 h 687425"/>
                <a:gd name="connsiteX68" fmla="*/ 929020 w 1708959"/>
                <a:gd name="connsiteY68" fmla="*/ 525280 h 687425"/>
                <a:gd name="connsiteX69" fmla="*/ 990461 w 1708959"/>
                <a:gd name="connsiteY69" fmla="*/ 512850 h 687425"/>
                <a:gd name="connsiteX70" fmla="*/ 1033257 w 1708959"/>
                <a:gd name="connsiteY70" fmla="*/ 479729 h 687425"/>
                <a:gd name="connsiteX71" fmla="*/ 1035305 w 1708959"/>
                <a:gd name="connsiteY71" fmla="*/ 479729 h 687425"/>
                <a:gd name="connsiteX72" fmla="*/ 1035305 w 1708959"/>
                <a:gd name="connsiteY72" fmla="*/ 500421 h 687425"/>
                <a:gd name="connsiteX73" fmla="*/ 1011506 w 1708959"/>
                <a:gd name="connsiteY73" fmla="*/ 570124 h 687425"/>
                <a:gd name="connsiteX74" fmla="*/ 937989 w 1708959"/>
                <a:gd name="connsiteY74" fmla="*/ 596325 h 687425"/>
                <a:gd name="connsiteX75" fmla="*/ 878950 w 1708959"/>
                <a:gd name="connsiteY75" fmla="*/ 585590 h 687425"/>
                <a:gd name="connsiteX76" fmla="*/ 824077 w 1708959"/>
                <a:gd name="connsiteY76" fmla="*/ 552822 h 687425"/>
                <a:gd name="connsiteX77" fmla="*/ 767510 w 1708959"/>
                <a:gd name="connsiteY77" fmla="*/ 633613 h 687425"/>
                <a:gd name="connsiteX78" fmla="*/ 850702 w 1708959"/>
                <a:gd name="connsiteY78" fmla="*/ 673655 h 687425"/>
                <a:gd name="connsiteX79" fmla="*/ 944204 w 1708959"/>
                <a:gd name="connsiteY79" fmla="*/ 687426 h 687425"/>
                <a:gd name="connsiteX80" fmla="*/ 1027395 w 1708959"/>
                <a:gd name="connsiteY80" fmla="*/ 675349 h 687425"/>
                <a:gd name="connsiteX81" fmla="*/ 1091237 w 1708959"/>
                <a:gd name="connsiteY81" fmla="*/ 638768 h 687425"/>
                <a:gd name="connsiteX82" fmla="*/ 1131915 w 1708959"/>
                <a:gd name="connsiteY82" fmla="*/ 576974 h 687425"/>
                <a:gd name="connsiteX83" fmla="*/ 1146392 w 1708959"/>
                <a:gd name="connsiteY83" fmla="*/ 489334 h 687425"/>
                <a:gd name="connsiteX84" fmla="*/ 1146392 w 1708959"/>
                <a:gd name="connsiteY84" fmla="*/ 178036 h 687425"/>
                <a:gd name="connsiteX85" fmla="*/ 724078 w 1708959"/>
                <a:gd name="connsiteY85" fmla="*/ 521819 h 687425"/>
                <a:gd name="connsiteX86" fmla="*/ 724078 w 1708959"/>
                <a:gd name="connsiteY86" fmla="*/ 309250 h 687425"/>
                <a:gd name="connsiteX87" fmla="*/ 717510 w 1708959"/>
                <a:gd name="connsiteY87" fmla="*/ 258191 h 687425"/>
                <a:gd name="connsiteX88" fmla="*/ 696112 w 1708959"/>
                <a:gd name="connsiteY88" fmla="*/ 212993 h 687425"/>
                <a:gd name="connsiteX89" fmla="*/ 657129 w 1708959"/>
                <a:gd name="connsiteY89" fmla="*/ 180931 h 687425"/>
                <a:gd name="connsiteX90" fmla="*/ 598443 w 1708959"/>
                <a:gd name="connsiteY90" fmla="*/ 168502 h 687425"/>
                <a:gd name="connsiteX91" fmla="*/ 564616 w 1708959"/>
                <a:gd name="connsiteY91" fmla="*/ 173375 h 687425"/>
                <a:gd name="connsiteX92" fmla="*/ 535237 w 1708959"/>
                <a:gd name="connsiteY92" fmla="*/ 185804 h 687425"/>
                <a:gd name="connsiteX93" fmla="*/ 511791 w 1708959"/>
                <a:gd name="connsiteY93" fmla="*/ 204095 h 687425"/>
                <a:gd name="connsiteX94" fmla="*/ 495548 w 1708959"/>
                <a:gd name="connsiteY94" fmla="*/ 225846 h 687425"/>
                <a:gd name="connsiteX95" fmla="*/ 494136 w 1708959"/>
                <a:gd name="connsiteY95" fmla="*/ 225846 h 687425"/>
                <a:gd name="connsiteX96" fmla="*/ 494136 w 1708959"/>
                <a:gd name="connsiteY96" fmla="*/ 178248 h 687425"/>
                <a:gd name="connsiteX97" fmla="*/ 384391 w 1708959"/>
                <a:gd name="connsiteY97" fmla="*/ 178248 h 687425"/>
                <a:gd name="connsiteX98" fmla="*/ 384391 w 1708959"/>
                <a:gd name="connsiteY98" fmla="*/ 521960 h 687425"/>
                <a:gd name="connsiteX99" fmla="*/ 498302 w 1708959"/>
                <a:gd name="connsiteY99" fmla="*/ 521960 h 687425"/>
                <a:gd name="connsiteX100" fmla="*/ 498302 w 1708959"/>
                <a:gd name="connsiteY100" fmla="*/ 335591 h 687425"/>
                <a:gd name="connsiteX101" fmla="*/ 502116 w 1708959"/>
                <a:gd name="connsiteY101" fmla="*/ 307626 h 687425"/>
                <a:gd name="connsiteX102" fmla="*/ 513486 w 1708959"/>
                <a:gd name="connsiteY102" fmla="*/ 283826 h 687425"/>
                <a:gd name="connsiteX103" fmla="*/ 532483 w 1708959"/>
                <a:gd name="connsiteY103" fmla="*/ 267654 h 687425"/>
                <a:gd name="connsiteX104" fmla="*/ 559037 w 1708959"/>
                <a:gd name="connsiteY104" fmla="*/ 261792 h 687425"/>
                <a:gd name="connsiteX105" fmla="*/ 584248 w 1708959"/>
                <a:gd name="connsiteY105" fmla="*/ 267654 h 687425"/>
                <a:gd name="connsiteX106" fmla="*/ 599785 w 1708959"/>
                <a:gd name="connsiteY106" fmla="*/ 283544 h 687425"/>
                <a:gd name="connsiteX107" fmla="*/ 607694 w 1708959"/>
                <a:gd name="connsiteY107" fmla="*/ 306637 h 687425"/>
                <a:gd name="connsiteX108" fmla="*/ 610096 w 1708959"/>
                <a:gd name="connsiteY108" fmla="*/ 334250 h 687425"/>
                <a:gd name="connsiteX109" fmla="*/ 610096 w 1708959"/>
                <a:gd name="connsiteY109" fmla="*/ 521960 h 687425"/>
                <a:gd name="connsiteX110" fmla="*/ 723937 w 1708959"/>
                <a:gd name="connsiteY110" fmla="*/ 521960 h 687425"/>
                <a:gd name="connsiteX111" fmla="*/ 73870 w 1708959"/>
                <a:gd name="connsiteY111" fmla="*/ 286439 h 687425"/>
                <a:gd name="connsiteX112" fmla="*/ 112217 w 1708959"/>
                <a:gd name="connsiteY112" fmla="*/ 261581 h 687425"/>
                <a:gd name="connsiteX113" fmla="*/ 158827 w 1708959"/>
                <a:gd name="connsiteY113" fmla="*/ 251199 h 687425"/>
                <a:gd name="connsiteX114" fmla="*/ 202965 w 1708959"/>
                <a:gd name="connsiteY114" fmla="*/ 263275 h 687425"/>
                <a:gd name="connsiteX115" fmla="*/ 220903 w 1708959"/>
                <a:gd name="connsiteY115" fmla="*/ 300917 h 687425"/>
                <a:gd name="connsiteX116" fmla="*/ 220903 w 1708959"/>
                <a:gd name="connsiteY116" fmla="*/ 306425 h 687425"/>
                <a:gd name="connsiteX117" fmla="*/ 144279 w 1708959"/>
                <a:gd name="connsiteY117" fmla="*/ 310592 h 687425"/>
                <a:gd name="connsiteX118" fmla="*/ 72810 w 1708959"/>
                <a:gd name="connsiteY118" fmla="*/ 327188 h 687425"/>
                <a:gd name="connsiteX119" fmla="*/ 20339 w 1708959"/>
                <a:gd name="connsiteY119" fmla="*/ 362357 h 687425"/>
                <a:gd name="connsiteX120" fmla="*/ 0 w 1708959"/>
                <a:gd name="connsiteY120" fmla="*/ 422385 h 687425"/>
                <a:gd name="connsiteX121" fmla="*/ 11723 w 1708959"/>
                <a:gd name="connsiteY121" fmla="*/ 473444 h 687425"/>
                <a:gd name="connsiteX122" fmla="*/ 41737 w 1708959"/>
                <a:gd name="connsiteY122" fmla="*/ 506565 h 687425"/>
                <a:gd name="connsiteX123" fmla="*/ 82132 w 1708959"/>
                <a:gd name="connsiteY123" fmla="*/ 524503 h 687425"/>
                <a:gd name="connsiteX124" fmla="*/ 124929 w 1708959"/>
                <a:gd name="connsiteY124" fmla="*/ 530011 h 687425"/>
                <a:gd name="connsiteX125" fmla="*/ 182556 w 1708959"/>
                <a:gd name="connsiteY125" fmla="*/ 518288 h 687425"/>
                <a:gd name="connsiteX126" fmla="*/ 222245 w 1708959"/>
                <a:gd name="connsiteY126" fmla="*/ 485167 h 687425"/>
                <a:gd name="connsiteX127" fmla="*/ 224293 w 1708959"/>
                <a:gd name="connsiteY127" fmla="*/ 485167 h 687425"/>
                <a:gd name="connsiteX128" fmla="*/ 224293 w 1708959"/>
                <a:gd name="connsiteY128" fmla="*/ 521749 h 687425"/>
                <a:gd name="connsiteX129" fmla="*/ 327823 w 1708959"/>
                <a:gd name="connsiteY129" fmla="*/ 521749 h 687425"/>
                <a:gd name="connsiteX130" fmla="*/ 327823 w 1708959"/>
                <a:gd name="connsiteY130" fmla="*/ 348515 h 687425"/>
                <a:gd name="connsiteX131" fmla="*/ 319207 w 1708959"/>
                <a:gd name="connsiteY131" fmla="*/ 267442 h 687425"/>
                <a:gd name="connsiteX132" fmla="*/ 291948 w 1708959"/>
                <a:gd name="connsiteY132" fmla="*/ 210875 h 687425"/>
                <a:gd name="connsiteX133" fmla="*/ 243290 w 1708959"/>
                <a:gd name="connsiteY133" fmla="*/ 177753 h 687425"/>
                <a:gd name="connsiteX134" fmla="*/ 169773 w 1708959"/>
                <a:gd name="connsiteY134" fmla="*/ 167019 h 687425"/>
                <a:gd name="connsiteX135" fmla="*/ 87288 w 1708959"/>
                <a:gd name="connsiteY135" fmla="*/ 181496 h 687425"/>
                <a:gd name="connsiteX136" fmla="*/ 16525 w 1708959"/>
                <a:gd name="connsiteY136" fmla="*/ 224999 h 687425"/>
                <a:gd name="connsiteX137" fmla="*/ 73799 w 1708959"/>
                <a:gd name="connsiteY137" fmla="*/ 286439 h 687425"/>
                <a:gd name="connsiteX138" fmla="*/ 224363 w 1708959"/>
                <a:gd name="connsiteY138" fmla="*/ 383755 h 687425"/>
                <a:gd name="connsiteX139" fmla="*/ 206072 w 1708959"/>
                <a:gd name="connsiteY139" fmla="*/ 435167 h 687425"/>
                <a:gd name="connsiteX140" fmla="*/ 153248 w 1708959"/>
                <a:gd name="connsiteY140" fmla="*/ 454164 h 687425"/>
                <a:gd name="connsiteX141" fmla="*/ 136016 w 1708959"/>
                <a:gd name="connsiteY141" fmla="*/ 452469 h 687425"/>
                <a:gd name="connsiteX142" fmla="*/ 120126 w 1708959"/>
                <a:gd name="connsiteY142" fmla="*/ 446608 h 687425"/>
                <a:gd name="connsiteX143" fmla="*/ 108756 w 1708959"/>
                <a:gd name="connsiteY143" fmla="*/ 435591 h 687425"/>
                <a:gd name="connsiteX144" fmla="*/ 104307 w 1708959"/>
                <a:gd name="connsiteY144" fmla="*/ 418995 h 687425"/>
                <a:gd name="connsiteX145" fmla="*/ 113982 w 1708959"/>
                <a:gd name="connsiteY145" fmla="*/ 394489 h 687425"/>
                <a:gd name="connsiteX146" fmla="*/ 138488 w 1708959"/>
                <a:gd name="connsiteY146" fmla="*/ 380295 h 687425"/>
                <a:gd name="connsiteX147" fmla="*/ 172315 w 1708959"/>
                <a:gd name="connsiteY147" fmla="*/ 373727 h 687425"/>
                <a:gd name="connsiteX148" fmla="*/ 209956 w 1708959"/>
                <a:gd name="connsiteY148" fmla="*/ 372032 h 687425"/>
                <a:gd name="connsiteX149" fmla="*/ 224434 w 1708959"/>
                <a:gd name="connsiteY149" fmla="*/ 372032 h 687425"/>
                <a:gd name="connsiteX150" fmla="*/ 224434 w 1708959"/>
                <a:gd name="connsiteY150" fmla="*/ 383755 h 68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708959" h="687425">
                  <a:moveTo>
                    <a:pt x="1708959" y="0"/>
                  </a:moveTo>
                  <a:lnTo>
                    <a:pt x="1593706" y="0"/>
                  </a:lnTo>
                  <a:lnTo>
                    <a:pt x="1593706" y="521819"/>
                  </a:lnTo>
                  <a:lnTo>
                    <a:pt x="1708959" y="521819"/>
                  </a:lnTo>
                  <a:lnTo>
                    <a:pt x="1708959" y="0"/>
                  </a:lnTo>
                  <a:close/>
                  <a:moveTo>
                    <a:pt x="1536785" y="275422"/>
                  </a:moveTo>
                  <a:cubicBezTo>
                    <a:pt x="1528240" y="252400"/>
                    <a:pt x="1516446" y="232838"/>
                    <a:pt x="1501192" y="216736"/>
                  </a:cubicBezTo>
                  <a:cubicBezTo>
                    <a:pt x="1486009" y="200635"/>
                    <a:pt x="1467859" y="188346"/>
                    <a:pt x="1446673" y="179801"/>
                  </a:cubicBezTo>
                  <a:cubicBezTo>
                    <a:pt x="1425487" y="171327"/>
                    <a:pt x="1402252" y="167019"/>
                    <a:pt x="1376970" y="167019"/>
                  </a:cubicBezTo>
                  <a:cubicBezTo>
                    <a:pt x="1351687" y="167019"/>
                    <a:pt x="1326335" y="171397"/>
                    <a:pt x="1303806" y="180154"/>
                  </a:cubicBezTo>
                  <a:cubicBezTo>
                    <a:pt x="1281278" y="188911"/>
                    <a:pt x="1261716" y="201200"/>
                    <a:pt x="1245120" y="217089"/>
                  </a:cubicBezTo>
                  <a:cubicBezTo>
                    <a:pt x="1228595" y="232979"/>
                    <a:pt x="1215459" y="252259"/>
                    <a:pt x="1205784" y="275069"/>
                  </a:cubicBezTo>
                  <a:cubicBezTo>
                    <a:pt x="1196109" y="297809"/>
                    <a:pt x="1191307" y="323233"/>
                    <a:pt x="1191307" y="351340"/>
                  </a:cubicBezTo>
                  <a:cubicBezTo>
                    <a:pt x="1191307" y="379447"/>
                    <a:pt x="1196251" y="406071"/>
                    <a:pt x="1206138" y="428599"/>
                  </a:cubicBezTo>
                  <a:cubicBezTo>
                    <a:pt x="1216024" y="451128"/>
                    <a:pt x="1229584" y="470125"/>
                    <a:pt x="1246886" y="485520"/>
                  </a:cubicBezTo>
                  <a:cubicBezTo>
                    <a:pt x="1264117" y="500986"/>
                    <a:pt x="1284244" y="512639"/>
                    <a:pt x="1307267" y="520689"/>
                  </a:cubicBezTo>
                  <a:cubicBezTo>
                    <a:pt x="1330289" y="528740"/>
                    <a:pt x="1354654" y="532766"/>
                    <a:pt x="1380430" y="532766"/>
                  </a:cubicBezTo>
                  <a:cubicBezTo>
                    <a:pt x="1415388" y="532766"/>
                    <a:pt x="1446108" y="526480"/>
                    <a:pt x="1472591" y="513768"/>
                  </a:cubicBezTo>
                  <a:cubicBezTo>
                    <a:pt x="1499074" y="501127"/>
                    <a:pt x="1520331" y="483048"/>
                    <a:pt x="1536432" y="459602"/>
                  </a:cubicBezTo>
                  <a:lnTo>
                    <a:pt x="1457760" y="409885"/>
                  </a:lnTo>
                  <a:cubicBezTo>
                    <a:pt x="1449921" y="420478"/>
                    <a:pt x="1439823" y="429094"/>
                    <a:pt x="1427393" y="435803"/>
                  </a:cubicBezTo>
                  <a:cubicBezTo>
                    <a:pt x="1414964" y="442512"/>
                    <a:pt x="1399781" y="445760"/>
                    <a:pt x="1381843" y="445760"/>
                  </a:cubicBezTo>
                  <a:cubicBezTo>
                    <a:pt x="1371744" y="445760"/>
                    <a:pt x="1361928" y="444136"/>
                    <a:pt x="1352535" y="440958"/>
                  </a:cubicBezTo>
                  <a:cubicBezTo>
                    <a:pt x="1343072" y="437710"/>
                    <a:pt x="1334597" y="433260"/>
                    <a:pt x="1326970" y="427470"/>
                  </a:cubicBezTo>
                  <a:cubicBezTo>
                    <a:pt x="1319414" y="421749"/>
                    <a:pt x="1313128" y="414970"/>
                    <a:pt x="1308326" y="407131"/>
                  </a:cubicBezTo>
                  <a:cubicBezTo>
                    <a:pt x="1303524" y="399292"/>
                    <a:pt x="1300628" y="390535"/>
                    <a:pt x="1299710" y="380930"/>
                  </a:cubicBezTo>
                  <a:lnTo>
                    <a:pt x="1548862" y="380930"/>
                  </a:lnTo>
                  <a:cubicBezTo>
                    <a:pt x="1549285" y="376764"/>
                    <a:pt x="1549568" y="372456"/>
                    <a:pt x="1549568" y="367795"/>
                  </a:cubicBezTo>
                  <a:lnTo>
                    <a:pt x="1549568" y="353953"/>
                  </a:lnTo>
                  <a:cubicBezTo>
                    <a:pt x="1549568" y="324504"/>
                    <a:pt x="1545331" y="298303"/>
                    <a:pt x="1536785" y="275281"/>
                  </a:cubicBezTo>
                  <a:moveTo>
                    <a:pt x="1299710" y="310592"/>
                  </a:moveTo>
                  <a:cubicBezTo>
                    <a:pt x="1300134" y="301835"/>
                    <a:pt x="1302465" y="293431"/>
                    <a:pt x="1306631" y="285380"/>
                  </a:cubicBezTo>
                  <a:cubicBezTo>
                    <a:pt x="1310798" y="277329"/>
                    <a:pt x="1316306" y="270338"/>
                    <a:pt x="1323227" y="264335"/>
                  </a:cubicBezTo>
                  <a:cubicBezTo>
                    <a:pt x="1330148" y="258332"/>
                    <a:pt x="1338199" y="253600"/>
                    <a:pt x="1347380" y="250211"/>
                  </a:cubicBezTo>
                  <a:cubicBezTo>
                    <a:pt x="1356560" y="246750"/>
                    <a:pt x="1366730" y="245055"/>
                    <a:pt x="1377747" y="245055"/>
                  </a:cubicBezTo>
                  <a:cubicBezTo>
                    <a:pt x="1400275" y="245055"/>
                    <a:pt x="1417224" y="251482"/>
                    <a:pt x="1428453" y="264405"/>
                  </a:cubicBezTo>
                  <a:cubicBezTo>
                    <a:pt x="1439752" y="277258"/>
                    <a:pt x="1445331" y="292724"/>
                    <a:pt x="1445331" y="310662"/>
                  </a:cubicBezTo>
                  <a:lnTo>
                    <a:pt x="1299710" y="310662"/>
                  </a:lnTo>
                  <a:close/>
                  <a:moveTo>
                    <a:pt x="1032904" y="381707"/>
                  </a:moveTo>
                  <a:cubicBezTo>
                    <a:pt x="1029020" y="392300"/>
                    <a:pt x="1023441" y="401481"/>
                    <a:pt x="1016379" y="409320"/>
                  </a:cubicBezTo>
                  <a:cubicBezTo>
                    <a:pt x="1009246" y="417159"/>
                    <a:pt x="1000489" y="423444"/>
                    <a:pt x="990108" y="428317"/>
                  </a:cubicBezTo>
                  <a:cubicBezTo>
                    <a:pt x="979797" y="433119"/>
                    <a:pt x="968144" y="435591"/>
                    <a:pt x="955291" y="435591"/>
                  </a:cubicBezTo>
                  <a:cubicBezTo>
                    <a:pt x="942438" y="435591"/>
                    <a:pt x="930998" y="433190"/>
                    <a:pt x="921111" y="428317"/>
                  </a:cubicBezTo>
                  <a:cubicBezTo>
                    <a:pt x="911224" y="423444"/>
                    <a:pt x="902820" y="417018"/>
                    <a:pt x="895899" y="408967"/>
                  </a:cubicBezTo>
                  <a:cubicBezTo>
                    <a:pt x="888978" y="400916"/>
                    <a:pt x="883682" y="391594"/>
                    <a:pt x="880009" y="381001"/>
                  </a:cubicBezTo>
                  <a:cubicBezTo>
                    <a:pt x="876337" y="370408"/>
                    <a:pt x="874501" y="359391"/>
                    <a:pt x="874501" y="347880"/>
                  </a:cubicBezTo>
                  <a:cubicBezTo>
                    <a:pt x="874501" y="336368"/>
                    <a:pt x="876337" y="324645"/>
                    <a:pt x="880009" y="314052"/>
                  </a:cubicBezTo>
                  <a:cubicBezTo>
                    <a:pt x="883682" y="303459"/>
                    <a:pt x="888978" y="294278"/>
                    <a:pt x="895899" y="286439"/>
                  </a:cubicBezTo>
                  <a:cubicBezTo>
                    <a:pt x="902820" y="278600"/>
                    <a:pt x="911224" y="272386"/>
                    <a:pt x="921111" y="267795"/>
                  </a:cubicBezTo>
                  <a:cubicBezTo>
                    <a:pt x="930998" y="263205"/>
                    <a:pt x="942368" y="260874"/>
                    <a:pt x="955291" y="260874"/>
                  </a:cubicBezTo>
                  <a:cubicBezTo>
                    <a:pt x="968215" y="260874"/>
                    <a:pt x="979656" y="263205"/>
                    <a:pt x="989825" y="267795"/>
                  </a:cubicBezTo>
                  <a:cubicBezTo>
                    <a:pt x="999924" y="272386"/>
                    <a:pt x="1008681" y="278742"/>
                    <a:pt x="1016025" y="286792"/>
                  </a:cubicBezTo>
                  <a:cubicBezTo>
                    <a:pt x="1023370" y="294843"/>
                    <a:pt x="1029020" y="304165"/>
                    <a:pt x="1032904" y="314758"/>
                  </a:cubicBezTo>
                  <a:cubicBezTo>
                    <a:pt x="1036788" y="325351"/>
                    <a:pt x="1038765" y="336368"/>
                    <a:pt x="1038765" y="347880"/>
                  </a:cubicBezTo>
                  <a:cubicBezTo>
                    <a:pt x="1038765" y="359391"/>
                    <a:pt x="1036788" y="371114"/>
                    <a:pt x="1032904" y="381707"/>
                  </a:cubicBezTo>
                  <a:moveTo>
                    <a:pt x="1146463" y="178106"/>
                  </a:moveTo>
                  <a:lnTo>
                    <a:pt x="1039472" y="178106"/>
                  </a:lnTo>
                  <a:lnTo>
                    <a:pt x="1039472" y="222315"/>
                  </a:lnTo>
                  <a:lnTo>
                    <a:pt x="1038059" y="222315"/>
                  </a:lnTo>
                  <a:cubicBezTo>
                    <a:pt x="1026124" y="203954"/>
                    <a:pt x="1010235" y="190324"/>
                    <a:pt x="990461" y="181567"/>
                  </a:cubicBezTo>
                  <a:cubicBezTo>
                    <a:pt x="970687" y="172810"/>
                    <a:pt x="949995" y="168431"/>
                    <a:pt x="928385" y="168431"/>
                  </a:cubicBezTo>
                  <a:cubicBezTo>
                    <a:pt x="902608" y="168431"/>
                    <a:pt x="879586" y="173375"/>
                    <a:pt x="859317" y="183262"/>
                  </a:cubicBezTo>
                  <a:cubicBezTo>
                    <a:pt x="839049" y="193149"/>
                    <a:pt x="821959" y="206425"/>
                    <a:pt x="807905" y="222951"/>
                  </a:cubicBezTo>
                  <a:cubicBezTo>
                    <a:pt x="793852" y="239547"/>
                    <a:pt x="783188" y="258614"/>
                    <a:pt x="775843" y="280225"/>
                  </a:cubicBezTo>
                  <a:cubicBezTo>
                    <a:pt x="768499" y="301835"/>
                    <a:pt x="764826" y="324645"/>
                    <a:pt x="764826" y="348586"/>
                  </a:cubicBezTo>
                  <a:cubicBezTo>
                    <a:pt x="764826" y="372526"/>
                    <a:pt x="768499" y="395196"/>
                    <a:pt x="775843" y="416523"/>
                  </a:cubicBezTo>
                  <a:cubicBezTo>
                    <a:pt x="783188" y="437921"/>
                    <a:pt x="793922" y="456636"/>
                    <a:pt x="807905" y="472808"/>
                  </a:cubicBezTo>
                  <a:cubicBezTo>
                    <a:pt x="821959" y="488910"/>
                    <a:pt x="839049" y="501692"/>
                    <a:pt x="859317" y="511155"/>
                  </a:cubicBezTo>
                  <a:cubicBezTo>
                    <a:pt x="879586" y="520619"/>
                    <a:pt x="902820" y="525280"/>
                    <a:pt x="929020" y="525280"/>
                  </a:cubicBezTo>
                  <a:cubicBezTo>
                    <a:pt x="952043" y="525280"/>
                    <a:pt x="972523" y="521184"/>
                    <a:pt x="990461" y="512850"/>
                  </a:cubicBezTo>
                  <a:cubicBezTo>
                    <a:pt x="1008398" y="504588"/>
                    <a:pt x="1022664" y="493500"/>
                    <a:pt x="1033257" y="479729"/>
                  </a:cubicBezTo>
                  <a:lnTo>
                    <a:pt x="1035305" y="479729"/>
                  </a:lnTo>
                  <a:lnTo>
                    <a:pt x="1035305" y="500421"/>
                  </a:lnTo>
                  <a:cubicBezTo>
                    <a:pt x="1035305" y="529376"/>
                    <a:pt x="1027395" y="552610"/>
                    <a:pt x="1011506" y="570124"/>
                  </a:cubicBezTo>
                  <a:cubicBezTo>
                    <a:pt x="995616" y="587568"/>
                    <a:pt x="971110" y="596325"/>
                    <a:pt x="937989" y="596325"/>
                  </a:cubicBezTo>
                  <a:cubicBezTo>
                    <a:pt x="918710" y="596325"/>
                    <a:pt x="899006" y="592723"/>
                    <a:pt x="878950" y="585590"/>
                  </a:cubicBezTo>
                  <a:cubicBezTo>
                    <a:pt x="858964" y="578457"/>
                    <a:pt x="840673" y="567511"/>
                    <a:pt x="824077" y="552822"/>
                  </a:cubicBezTo>
                  <a:lnTo>
                    <a:pt x="767510" y="633613"/>
                  </a:lnTo>
                  <a:cubicBezTo>
                    <a:pt x="790956" y="651056"/>
                    <a:pt x="818710" y="664403"/>
                    <a:pt x="850702" y="673655"/>
                  </a:cubicBezTo>
                  <a:cubicBezTo>
                    <a:pt x="882693" y="682835"/>
                    <a:pt x="913837" y="687426"/>
                    <a:pt x="944204" y="687426"/>
                  </a:cubicBezTo>
                  <a:cubicBezTo>
                    <a:pt x="974571" y="687426"/>
                    <a:pt x="1002254" y="683400"/>
                    <a:pt x="1027395" y="675349"/>
                  </a:cubicBezTo>
                  <a:cubicBezTo>
                    <a:pt x="1052466" y="667299"/>
                    <a:pt x="1073723" y="655081"/>
                    <a:pt x="1091237" y="638768"/>
                  </a:cubicBezTo>
                  <a:cubicBezTo>
                    <a:pt x="1108680" y="622454"/>
                    <a:pt x="1122240" y="601833"/>
                    <a:pt x="1131915" y="576974"/>
                  </a:cubicBezTo>
                  <a:cubicBezTo>
                    <a:pt x="1141590" y="552116"/>
                    <a:pt x="1146392" y="522879"/>
                    <a:pt x="1146392" y="489334"/>
                  </a:cubicBezTo>
                  <a:lnTo>
                    <a:pt x="1146392" y="178036"/>
                  </a:lnTo>
                  <a:close/>
                  <a:moveTo>
                    <a:pt x="724078" y="521819"/>
                  </a:moveTo>
                  <a:lnTo>
                    <a:pt x="724078" y="309250"/>
                  </a:lnTo>
                  <a:cubicBezTo>
                    <a:pt x="724078" y="292230"/>
                    <a:pt x="721889" y="275210"/>
                    <a:pt x="717510" y="258191"/>
                  </a:cubicBezTo>
                  <a:cubicBezTo>
                    <a:pt x="713132" y="241171"/>
                    <a:pt x="705999" y="226129"/>
                    <a:pt x="696112" y="212993"/>
                  </a:cubicBezTo>
                  <a:cubicBezTo>
                    <a:pt x="686225" y="199858"/>
                    <a:pt x="673231" y="189194"/>
                    <a:pt x="657129" y="180931"/>
                  </a:cubicBezTo>
                  <a:cubicBezTo>
                    <a:pt x="641028" y="172669"/>
                    <a:pt x="621466" y="168502"/>
                    <a:pt x="598443" y="168502"/>
                  </a:cubicBezTo>
                  <a:cubicBezTo>
                    <a:pt x="586437" y="168502"/>
                    <a:pt x="575209" y="170126"/>
                    <a:pt x="564616" y="173375"/>
                  </a:cubicBezTo>
                  <a:cubicBezTo>
                    <a:pt x="554022" y="176553"/>
                    <a:pt x="544277" y="180719"/>
                    <a:pt x="535237" y="185804"/>
                  </a:cubicBezTo>
                  <a:cubicBezTo>
                    <a:pt x="526268" y="190889"/>
                    <a:pt x="518429" y="196962"/>
                    <a:pt x="511791" y="204095"/>
                  </a:cubicBezTo>
                  <a:cubicBezTo>
                    <a:pt x="505082" y="211228"/>
                    <a:pt x="499715" y="218502"/>
                    <a:pt x="495548" y="225846"/>
                  </a:cubicBezTo>
                  <a:lnTo>
                    <a:pt x="494136" y="225846"/>
                  </a:lnTo>
                  <a:lnTo>
                    <a:pt x="494136" y="178248"/>
                  </a:lnTo>
                  <a:lnTo>
                    <a:pt x="384391" y="178248"/>
                  </a:lnTo>
                  <a:lnTo>
                    <a:pt x="384391" y="521960"/>
                  </a:lnTo>
                  <a:lnTo>
                    <a:pt x="498302" y="521960"/>
                  </a:lnTo>
                  <a:lnTo>
                    <a:pt x="498302" y="335591"/>
                  </a:lnTo>
                  <a:cubicBezTo>
                    <a:pt x="498302" y="325916"/>
                    <a:pt x="499574" y="316594"/>
                    <a:pt x="502116" y="307626"/>
                  </a:cubicBezTo>
                  <a:cubicBezTo>
                    <a:pt x="504658" y="298657"/>
                    <a:pt x="508472" y="290747"/>
                    <a:pt x="513486" y="283826"/>
                  </a:cubicBezTo>
                  <a:cubicBezTo>
                    <a:pt x="518500" y="276905"/>
                    <a:pt x="524856" y="271538"/>
                    <a:pt x="532483" y="267654"/>
                  </a:cubicBezTo>
                  <a:cubicBezTo>
                    <a:pt x="540110" y="263770"/>
                    <a:pt x="548938" y="261792"/>
                    <a:pt x="559037" y="261792"/>
                  </a:cubicBezTo>
                  <a:cubicBezTo>
                    <a:pt x="569135" y="261792"/>
                    <a:pt x="577539" y="263770"/>
                    <a:pt x="584248" y="267654"/>
                  </a:cubicBezTo>
                  <a:cubicBezTo>
                    <a:pt x="590887" y="271538"/>
                    <a:pt x="596113" y="276835"/>
                    <a:pt x="599785" y="283544"/>
                  </a:cubicBezTo>
                  <a:cubicBezTo>
                    <a:pt x="603457" y="290182"/>
                    <a:pt x="606070" y="297950"/>
                    <a:pt x="607694" y="306637"/>
                  </a:cubicBezTo>
                  <a:cubicBezTo>
                    <a:pt x="609319" y="315394"/>
                    <a:pt x="610096" y="324575"/>
                    <a:pt x="610096" y="334250"/>
                  </a:cubicBezTo>
                  <a:lnTo>
                    <a:pt x="610096" y="521960"/>
                  </a:lnTo>
                  <a:lnTo>
                    <a:pt x="723937" y="521960"/>
                  </a:lnTo>
                  <a:close/>
                  <a:moveTo>
                    <a:pt x="73870" y="286439"/>
                  </a:moveTo>
                  <a:cubicBezTo>
                    <a:pt x="84463" y="276764"/>
                    <a:pt x="97245" y="268501"/>
                    <a:pt x="112217" y="261581"/>
                  </a:cubicBezTo>
                  <a:cubicBezTo>
                    <a:pt x="127189" y="254660"/>
                    <a:pt x="142725" y="251199"/>
                    <a:pt x="158827" y="251199"/>
                  </a:cubicBezTo>
                  <a:cubicBezTo>
                    <a:pt x="176270" y="251199"/>
                    <a:pt x="191030" y="255225"/>
                    <a:pt x="202965" y="263275"/>
                  </a:cubicBezTo>
                  <a:cubicBezTo>
                    <a:pt x="214900" y="271326"/>
                    <a:pt x="220903" y="283897"/>
                    <a:pt x="220903" y="300917"/>
                  </a:cubicBezTo>
                  <a:lnTo>
                    <a:pt x="220903" y="306425"/>
                  </a:lnTo>
                  <a:cubicBezTo>
                    <a:pt x="196044" y="306425"/>
                    <a:pt x="170550" y="307837"/>
                    <a:pt x="144279" y="310592"/>
                  </a:cubicBezTo>
                  <a:cubicBezTo>
                    <a:pt x="118078" y="313346"/>
                    <a:pt x="94209" y="318854"/>
                    <a:pt x="72810" y="327188"/>
                  </a:cubicBezTo>
                  <a:cubicBezTo>
                    <a:pt x="51412" y="335450"/>
                    <a:pt x="33898" y="347244"/>
                    <a:pt x="20339" y="362357"/>
                  </a:cubicBezTo>
                  <a:cubicBezTo>
                    <a:pt x="6780" y="377540"/>
                    <a:pt x="0" y="397597"/>
                    <a:pt x="0" y="422385"/>
                  </a:cubicBezTo>
                  <a:cubicBezTo>
                    <a:pt x="0" y="442653"/>
                    <a:pt x="3884" y="459673"/>
                    <a:pt x="11723" y="473444"/>
                  </a:cubicBezTo>
                  <a:cubicBezTo>
                    <a:pt x="19562" y="487286"/>
                    <a:pt x="29520" y="498302"/>
                    <a:pt x="41737" y="506565"/>
                  </a:cubicBezTo>
                  <a:cubicBezTo>
                    <a:pt x="53884" y="514828"/>
                    <a:pt x="67373" y="520831"/>
                    <a:pt x="82132" y="524503"/>
                  </a:cubicBezTo>
                  <a:cubicBezTo>
                    <a:pt x="96822" y="528175"/>
                    <a:pt x="111158" y="530011"/>
                    <a:pt x="124929" y="530011"/>
                  </a:cubicBezTo>
                  <a:cubicBezTo>
                    <a:pt x="145621" y="530011"/>
                    <a:pt x="164830" y="526057"/>
                    <a:pt x="182556" y="518288"/>
                  </a:cubicBezTo>
                  <a:cubicBezTo>
                    <a:pt x="200281" y="510449"/>
                    <a:pt x="213488" y="499432"/>
                    <a:pt x="222245" y="485167"/>
                  </a:cubicBezTo>
                  <a:lnTo>
                    <a:pt x="224293" y="485167"/>
                  </a:lnTo>
                  <a:lnTo>
                    <a:pt x="224293" y="521749"/>
                  </a:lnTo>
                  <a:lnTo>
                    <a:pt x="327823" y="521749"/>
                  </a:lnTo>
                  <a:lnTo>
                    <a:pt x="327823" y="348515"/>
                  </a:lnTo>
                  <a:cubicBezTo>
                    <a:pt x="327823" y="317230"/>
                    <a:pt x="324928" y="290182"/>
                    <a:pt x="319207" y="267442"/>
                  </a:cubicBezTo>
                  <a:cubicBezTo>
                    <a:pt x="313416" y="244632"/>
                    <a:pt x="304377" y="225776"/>
                    <a:pt x="291948" y="210875"/>
                  </a:cubicBezTo>
                  <a:cubicBezTo>
                    <a:pt x="279518" y="195903"/>
                    <a:pt x="263275" y="184886"/>
                    <a:pt x="243290" y="177753"/>
                  </a:cubicBezTo>
                  <a:cubicBezTo>
                    <a:pt x="223233" y="170621"/>
                    <a:pt x="198798" y="167019"/>
                    <a:pt x="169773" y="167019"/>
                  </a:cubicBezTo>
                  <a:cubicBezTo>
                    <a:pt x="140748" y="167019"/>
                    <a:pt x="114194" y="171821"/>
                    <a:pt x="87288" y="181496"/>
                  </a:cubicBezTo>
                  <a:cubicBezTo>
                    <a:pt x="60381" y="191171"/>
                    <a:pt x="36794" y="205649"/>
                    <a:pt x="16525" y="224999"/>
                  </a:cubicBezTo>
                  <a:lnTo>
                    <a:pt x="73799" y="286439"/>
                  </a:lnTo>
                  <a:close/>
                  <a:moveTo>
                    <a:pt x="224363" y="383755"/>
                  </a:moveTo>
                  <a:cubicBezTo>
                    <a:pt x="224363" y="405365"/>
                    <a:pt x="218290" y="422526"/>
                    <a:pt x="206072" y="435167"/>
                  </a:cubicBezTo>
                  <a:cubicBezTo>
                    <a:pt x="193855" y="447808"/>
                    <a:pt x="176270" y="454164"/>
                    <a:pt x="153248" y="454164"/>
                  </a:cubicBezTo>
                  <a:cubicBezTo>
                    <a:pt x="147739" y="454164"/>
                    <a:pt x="141948" y="453599"/>
                    <a:pt x="136016" y="452469"/>
                  </a:cubicBezTo>
                  <a:cubicBezTo>
                    <a:pt x="130013" y="451339"/>
                    <a:pt x="124717" y="449362"/>
                    <a:pt x="120126" y="446608"/>
                  </a:cubicBezTo>
                  <a:cubicBezTo>
                    <a:pt x="115536" y="443854"/>
                    <a:pt x="111723" y="440181"/>
                    <a:pt x="108756" y="435591"/>
                  </a:cubicBezTo>
                  <a:cubicBezTo>
                    <a:pt x="105790" y="431001"/>
                    <a:pt x="104307" y="425492"/>
                    <a:pt x="104307" y="418995"/>
                  </a:cubicBezTo>
                  <a:cubicBezTo>
                    <a:pt x="104307" y="408896"/>
                    <a:pt x="107556" y="400704"/>
                    <a:pt x="113982" y="394489"/>
                  </a:cubicBezTo>
                  <a:cubicBezTo>
                    <a:pt x="120409" y="388275"/>
                    <a:pt x="128601" y="383543"/>
                    <a:pt x="138488" y="380295"/>
                  </a:cubicBezTo>
                  <a:cubicBezTo>
                    <a:pt x="148375" y="377046"/>
                    <a:pt x="159674" y="374857"/>
                    <a:pt x="172315" y="373727"/>
                  </a:cubicBezTo>
                  <a:cubicBezTo>
                    <a:pt x="184957" y="372597"/>
                    <a:pt x="197527" y="372032"/>
                    <a:pt x="209956" y="372032"/>
                  </a:cubicBezTo>
                  <a:lnTo>
                    <a:pt x="224434" y="372032"/>
                  </a:lnTo>
                  <a:lnTo>
                    <a:pt x="224434" y="383755"/>
                  </a:lnTo>
                  <a:close/>
                </a:path>
              </a:pathLst>
            </a:custGeom>
            <a:solidFill>
              <a:srgbClr val="75C04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ADD1284-7B86-9A2F-4F57-C59829DEC09C}"/>
                </a:ext>
              </a:extLst>
            </p:cNvPr>
            <p:cNvSpPr/>
            <p:nvPr/>
          </p:nvSpPr>
          <p:spPr>
            <a:xfrm>
              <a:off x="7402969" y="6291486"/>
              <a:ext cx="301057" cy="365887"/>
            </a:xfrm>
            <a:custGeom>
              <a:avLst/>
              <a:gdLst>
                <a:gd name="connsiteX0" fmla="*/ 71 w 301057"/>
                <a:gd name="connsiteY0" fmla="*/ 48305 h 365887"/>
                <a:gd name="connsiteX1" fmla="*/ 62570 w 301057"/>
                <a:gd name="connsiteY1" fmla="*/ 12076 h 365887"/>
                <a:gd name="connsiteX2" fmla="*/ 138135 w 301057"/>
                <a:gd name="connsiteY2" fmla="*/ 0 h 365887"/>
                <a:gd name="connsiteX3" fmla="*/ 188205 w 301057"/>
                <a:gd name="connsiteY3" fmla="*/ 6568 h 365887"/>
                <a:gd name="connsiteX4" fmla="*/ 234109 w 301057"/>
                <a:gd name="connsiteY4" fmla="*/ 26907 h 365887"/>
                <a:gd name="connsiteX5" fmla="*/ 267936 w 301057"/>
                <a:gd name="connsiteY5" fmla="*/ 62429 h 365887"/>
                <a:gd name="connsiteX6" fmla="*/ 281072 w 301057"/>
                <a:gd name="connsiteY6" fmla="*/ 115183 h 365887"/>
                <a:gd name="connsiteX7" fmla="*/ 272103 w 301057"/>
                <a:gd name="connsiteY7" fmla="*/ 156638 h 365887"/>
                <a:gd name="connsiteX8" fmla="*/ 248939 w 301057"/>
                <a:gd name="connsiteY8" fmla="*/ 185663 h 365887"/>
                <a:gd name="connsiteX9" fmla="*/ 216807 w 301057"/>
                <a:gd name="connsiteY9" fmla="*/ 204307 h 365887"/>
                <a:gd name="connsiteX10" fmla="*/ 180931 w 301057"/>
                <a:gd name="connsiteY10" fmla="*/ 215324 h 365887"/>
                <a:gd name="connsiteX11" fmla="*/ 129166 w 301057"/>
                <a:gd name="connsiteY11" fmla="*/ 231213 h 365887"/>
                <a:gd name="connsiteX12" fmla="*/ 112570 w 301057"/>
                <a:gd name="connsiteY12" fmla="*/ 254660 h 365887"/>
                <a:gd name="connsiteX13" fmla="*/ 126059 w 301057"/>
                <a:gd name="connsiteY13" fmla="*/ 277823 h 365887"/>
                <a:gd name="connsiteX14" fmla="*/ 153318 w 301057"/>
                <a:gd name="connsiteY14" fmla="*/ 284391 h 365887"/>
                <a:gd name="connsiteX15" fmla="*/ 200282 w 301057"/>
                <a:gd name="connsiteY15" fmla="*/ 273374 h 365887"/>
                <a:gd name="connsiteX16" fmla="*/ 237569 w 301057"/>
                <a:gd name="connsiteY16" fmla="*/ 245761 h 365887"/>
                <a:gd name="connsiteX17" fmla="*/ 301058 w 301057"/>
                <a:gd name="connsiteY17" fmla="*/ 312710 h 365887"/>
                <a:gd name="connsiteX18" fmla="*/ 233756 w 301057"/>
                <a:gd name="connsiteY18" fmla="*/ 352399 h 365887"/>
                <a:gd name="connsiteX19" fmla="*/ 151270 w 301057"/>
                <a:gd name="connsiteY19" fmla="*/ 365888 h 365887"/>
                <a:gd name="connsiteX20" fmla="*/ 98799 w 301057"/>
                <a:gd name="connsiteY20" fmla="*/ 359673 h 365887"/>
                <a:gd name="connsiteX21" fmla="*/ 51483 w 301057"/>
                <a:gd name="connsiteY21" fmla="*/ 339687 h 365887"/>
                <a:gd name="connsiteX22" fmla="*/ 17302 w 301057"/>
                <a:gd name="connsiteY22" fmla="*/ 303459 h 365887"/>
                <a:gd name="connsiteX23" fmla="*/ 4167 w 301057"/>
                <a:gd name="connsiteY23" fmla="*/ 248586 h 365887"/>
                <a:gd name="connsiteX24" fmla="*/ 13842 w 301057"/>
                <a:gd name="connsiteY24" fmla="*/ 205790 h 365887"/>
                <a:gd name="connsiteX25" fmla="*/ 39406 w 301057"/>
                <a:gd name="connsiteY25" fmla="*/ 175423 h 365887"/>
                <a:gd name="connsiteX26" fmla="*/ 74929 w 301057"/>
                <a:gd name="connsiteY26" fmla="*/ 155437 h 365887"/>
                <a:gd name="connsiteX27" fmla="*/ 113912 w 301057"/>
                <a:gd name="connsiteY27" fmla="*/ 143714 h 365887"/>
                <a:gd name="connsiteX28" fmla="*/ 161864 w 301057"/>
                <a:gd name="connsiteY28" fmla="*/ 129943 h 365887"/>
                <a:gd name="connsiteX29" fmla="*/ 176694 w 301057"/>
                <a:gd name="connsiteY29" fmla="*/ 109251 h 365887"/>
                <a:gd name="connsiteX30" fmla="*/ 163205 w 301057"/>
                <a:gd name="connsiteY30" fmla="*/ 87853 h 365887"/>
                <a:gd name="connsiteX31" fmla="*/ 133898 w 301057"/>
                <a:gd name="connsiteY31" fmla="*/ 81638 h 365887"/>
                <a:gd name="connsiteX32" fmla="*/ 94562 w 301057"/>
                <a:gd name="connsiteY32" fmla="*/ 90607 h 365887"/>
                <a:gd name="connsiteX33" fmla="*/ 62146 w 301057"/>
                <a:gd name="connsiteY33" fmla="*/ 112711 h 365887"/>
                <a:gd name="connsiteX34" fmla="*/ 0 w 301057"/>
                <a:gd name="connsiteY34" fmla="*/ 48517 h 36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1057" h="365887">
                  <a:moveTo>
                    <a:pt x="71" y="48305"/>
                  </a:moveTo>
                  <a:cubicBezTo>
                    <a:pt x="17090" y="32203"/>
                    <a:pt x="37923" y="20127"/>
                    <a:pt x="62570" y="12076"/>
                  </a:cubicBezTo>
                  <a:cubicBezTo>
                    <a:pt x="87217" y="4025"/>
                    <a:pt x="112358" y="0"/>
                    <a:pt x="138135" y="0"/>
                  </a:cubicBezTo>
                  <a:cubicBezTo>
                    <a:pt x="154660" y="0"/>
                    <a:pt x="171397" y="2189"/>
                    <a:pt x="188205" y="6568"/>
                  </a:cubicBezTo>
                  <a:cubicBezTo>
                    <a:pt x="205013" y="10946"/>
                    <a:pt x="220267" y="17726"/>
                    <a:pt x="234109" y="26907"/>
                  </a:cubicBezTo>
                  <a:cubicBezTo>
                    <a:pt x="247880" y="36087"/>
                    <a:pt x="259179" y="47952"/>
                    <a:pt x="267936" y="62429"/>
                  </a:cubicBezTo>
                  <a:cubicBezTo>
                    <a:pt x="276693" y="76906"/>
                    <a:pt x="281072" y="94491"/>
                    <a:pt x="281072" y="115183"/>
                  </a:cubicBezTo>
                  <a:cubicBezTo>
                    <a:pt x="281072" y="131285"/>
                    <a:pt x="278106" y="145126"/>
                    <a:pt x="272103" y="156638"/>
                  </a:cubicBezTo>
                  <a:cubicBezTo>
                    <a:pt x="266100" y="168149"/>
                    <a:pt x="258403" y="177824"/>
                    <a:pt x="248939" y="185663"/>
                  </a:cubicBezTo>
                  <a:cubicBezTo>
                    <a:pt x="239476" y="193502"/>
                    <a:pt x="228812" y="199716"/>
                    <a:pt x="216807" y="204307"/>
                  </a:cubicBezTo>
                  <a:cubicBezTo>
                    <a:pt x="204872" y="208897"/>
                    <a:pt x="192937" y="212569"/>
                    <a:pt x="180931" y="215324"/>
                  </a:cubicBezTo>
                  <a:cubicBezTo>
                    <a:pt x="157485" y="220832"/>
                    <a:pt x="140183" y="226129"/>
                    <a:pt x="129166" y="231213"/>
                  </a:cubicBezTo>
                  <a:cubicBezTo>
                    <a:pt x="118149" y="236298"/>
                    <a:pt x="112570" y="244067"/>
                    <a:pt x="112570" y="254660"/>
                  </a:cubicBezTo>
                  <a:cubicBezTo>
                    <a:pt x="112570" y="265253"/>
                    <a:pt x="117090" y="273445"/>
                    <a:pt x="126059" y="277823"/>
                  </a:cubicBezTo>
                  <a:cubicBezTo>
                    <a:pt x="135027" y="282202"/>
                    <a:pt x="144138" y="284391"/>
                    <a:pt x="153318" y="284391"/>
                  </a:cubicBezTo>
                  <a:cubicBezTo>
                    <a:pt x="169914" y="284391"/>
                    <a:pt x="185522" y="280719"/>
                    <a:pt x="200282" y="273374"/>
                  </a:cubicBezTo>
                  <a:cubicBezTo>
                    <a:pt x="215041" y="266030"/>
                    <a:pt x="227470" y="256778"/>
                    <a:pt x="237569" y="245761"/>
                  </a:cubicBezTo>
                  <a:lnTo>
                    <a:pt x="301058" y="312710"/>
                  </a:lnTo>
                  <a:cubicBezTo>
                    <a:pt x="283120" y="330224"/>
                    <a:pt x="260662" y="343430"/>
                    <a:pt x="233756" y="352399"/>
                  </a:cubicBezTo>
                  <a:cubicBezTo>
                    <a:pt x="206849" y="361368"/>
                    <a:pt x="179378" y="365888"/>
                    <a:pt x="151270" y="365888"/>
                  </a:cubicBezTo>
                  <a:cubicBezTo>
                    <a:pt x="133756" y="365888"/>
                    <a:pt x="116313" y="363840"/>
                    <a:pt x="98799" y="359673"/>
                  </a:cubicBezTo>
                  <a:cubicBezTo>
                    <a:pt x="81285" y="355577"/>
                    <a:pt x="65536" y="348868"/>
                    <a:pt x="51483" y="339687"/>
                  </a:cubicBezTo>
                  <a:cubicBezTo>
                    <a:pt x="37429" y="330507"/>
                    <a:pt x="26059" y="318431"/>
                    <a:pt x="17302" y="303459"/>
                  </a:cubicBezTo>
                  <a:cubicBezTo>
                    <a:pt x="8545" y="288487"/>
                    <a:pt x="4167" y="270196"/>
                    <a:pt x="4167" y="248586"/>
                  </a:cubicBezTo>
                  <a:cubicBezTo>
                    <a:pt x="4167" y="231990"/>
                    <a:pt x="7345" y="217725"/>
                    <a:pt x="13842" y="205790"/>
                  </a:cubicBezTo>
                  <a:cubicBezTo>
                    <a:pt x="20268" y="193784"/>
                    <a:pt x="28813" y="183685"/>
                    <a:pt x="39406" y="175423"/>
                  </a:cubicBezTo>
                  <a:cubicBezTo>
                    <a:pt x="50000" y="167160"/>
                    <a:pt x="61864" y="160522"/>
                    <a:pt x="74929" y="155437"/>
                  </a:cubicBezTo>
                  <a:cubicBezTo>
                    <a:pt x="88064" y="150423"/>
                    <a:pt x="101059" y="146468"/>
                    <a:pt x="113912" y="143714"/>
                  </a:cubicBezTo>
                  <a:cubicBezTo>
                    <a:pt x="136016" y="138700"/>
                    <a:pt x="151976" y="134039"/>
                    <a:pt x="161864" y="129943"/>
                  </a:cubicBezTo>
                  <a:cubicBezTo>
                    <a:pt x="171751" y="125776"/>
                    <a:pt x="176694" y="118926"/>
                    <a:pt x="176694" y="109251"/>
                  </a:cubicBezTo>
                  <a:cubicBezTo>
                    <a:pt x="176694" y="99576"/>
                    <a:pt x="172245" y="92019"/>
                    <a:pt x="163205" y="87853"/>
                  </a:cubicBezTo>
                  <a:cubicBezTo>
                    <a:pt x="154236" y="83686"/>
                    <a:pt x="144491" y="81638"/>
                    <a:pt x="133898" y="81638"/>
                  </a:cubicBezTo>
                  <a:cubicBezTo>
                    <a:pt x="120056" y="81638"/>
                    <a:pt x="106991" y="84604"/>
                    <a:pt x="94562" y="90607"/>
                  </a:cubicBezTo>
                  <a:cubicBezTo>
                    <a:pt x="82132" y="96610"/>
                    <a:pt x="71327" y="103954"/>
                    <a:pt x="62146" y="112711"/>
                  </a:cubicBezTo>
                  <a:lnTo>
                    <a:pt x="0" y="48517"/>
                  </a:lnTo>
                  <a:close/>
                </a:path>
              </a:pathLst>
            </a:custGeom>
            <a:solidFill>
              <a:srgbClr val="ED1C2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A8A3AEA-DB20-6E74-D164-BE6CC78DFFCE}"/>
                </a:ext>
              </a:extLst>
            </p:cNvPr>
            <p:cNvSpPr/>
            <p:nvPr/>
          </p:nvSpPr>
          <p:spPr>
            <a:xfrm>
              <a:off x="7563350" y="5557521"/>
              <a:ext cx="1061306" cy="1256001"/>
            </a:xfrm>
            <a:custGeom>
              <a:avLst/>
              <a:gdLst>
                <a:gd name="connsiteX0" fmla="*/ 818640 w 1061306"/>
                <a:gd name="connsiteY0" fmla="*/ 1105220 h 1256001"/>
                <a:gd name="connsiteX1" fmla="*/ 680363 w 1061306"/>
                <a:gd name="connsiteY1" fmla="*/ 1242578 h 1256001"/>
                <a:gd name="connsiteX2" fmla="*/ 491311 w 1061306"/>
                <a:gd name="connsiteY2" fmla="*/ 1195121 h 1256001"/>
                <a:gd name="connsiteX3" fmla="*/ 379942 w 1061306"/>
                <a:gd name="connsiteY3" fmla="*/ 1001972 h 1256001"/>
                <a:gd name="connsiteX4" fmla="*/ 393360 w 1061306"/>
                <a:gd name="connsiteY4" fmla="*/ 635802 h 1256001"/>
                <a:gd name="connsiteX5" fmla="*/ 718640 w 1061306"/>
                <a:gd name="connsiteY5" fmla="*/ 319914 h 1256001"/>
                <a:gd name="connsiteX6" fmla="*/ 974218 w 1061306"/>
                <a:gd name="connsiteY6" fmla="*/ 0 h 1256001"/>
                <a:gd name="connsiteX7" fmla="*/ 1004373 w 1061306"/>
                <a:gd name="connsiteY7" fmla="*/ 48305 h 1256001"/>
                <a:gd name="connsiteX8" fmla="*/ 997240 w 1061306"/>
                <a:gd name="connsiteY8" fmla="*/ 326834 h 1256001"/>
                <a:gd name="connsiteX9" fmla="*/ 738132 w 1061306"/>
                <a:gd name="connsiteY9" fmla="*/ 429235 h 1256001"/>
                <a:gd name="connsiteX10" fmla="*/ 743499 w 1061306"/>
                <a:gd name="connsiteY10" fmla="*/ 432272 h 1256001"/>
                <a:gd name="connsiteX11" fmla="*/ 956421 w 1061306"/>
                <a:gd name="connsiteY11" fmla="*/ 430224 h 1256001"/>
                <a:gd name="connsiteX12" fmla="*/ 1053314 w 1061306"/>
                <a:gd name="connsiteY12" fmla="*/ 309179 h 1256001"/>
                <a:gd name="connsiteX13" fmla="*/ 1056703 w 1061306"/>
                <a:gd name="connsiteY13" fmla="*/ 325281 h 1256001"/>
                <a:gd name="connsiteX14" fmla="*/ 936577 w 1061306"/>
                <a:gd name="connsiteY14" fmla="*/ 567299 h 1256001"/>
                <a:gd name="connsiteX15" fmla="*/ 659319 w 1061306"/>
                <a:gd name="connsiteY15" fmla="*/ 507413 h 1256001"/>
                <a:gd name="connsiteX16" fmla="*/ 816239 w 1061306"/>
                <a:gd name="connsiteY16" fmla="*/ 656988 h 1256001"/>
                <a:gd name="connsiteX17" fmla="*/ 1030503 w 1061306"/>
                <a:gd name="connsiteY17" fmla="*/ 580505 h 1256001"/>
                <a:gd name="connsiteX18" fmla="*/ 1030503 w 1061306"/>
                <a:gd name="connsiteY18" fmla="*/ 603669 h 1256001"/>
                <a:gd name="connsiteX19" fmla="*/ 913837 w 1061306"/>
                <a:gd name="connsiteY19" fmla="*/ 803880 h 1256001"/>
                <a:gd name="connsiteX20" fmla="*/ 695547 w 1061306"/>
                <a:gd name="connsiteY20" fmla="*/ 780434 h 1256001"/>
                <a:gd name="connsiteX21" fmla="*/ 577822 w 1061306"/>
                <a:gd name="connsiteY21" fmla="*/ 606706 h 1256001"/>
                <a:gd name="connsiteX22" fmla="*/ 576833 w 1061306"/>
                <a:gd name="connsiteY22" fmla="*/ 627822 h 1256001"/>
                <a:gd name="connsiteX23" fmla="*/ 701550 w 1061306"/>
                <a:gd name="connsiteY23" fmla="*/ 857834 h 1256001"/>
                <a:gd name="connsiteX24" fmla="*/ 969133 w 1061306"/>
                <a:gd name="connsiteY24" fmla="*/ 899077 h 1256001"/>
                <a:gd name="connsiteX25" fmla="*/ 959105 w 1061306"/>
                <a:gd name="connsiteY25" fmla="*/ 915179 h 1256001"/>
                <a:gd name="connsiteX26" fmla="*/ 669347 w 1061306"/>
                <a:gd name="connsiteY26" fmla="*/ 1015743 h 1256001"/>
                <a:gd name="connsiteX27" fmla="*/ 484884 w 1061306"/>
                <a:gd name="connsiteY27" fmla="*/ 758188 h 1256001"/>
                <a:gd name="connsiteX28" fmla="*/ 538203 w 1061306"/>
                <a:gd name="connsiteY28" fmla="*/ 1005997 h 1256001"/>
                <a:gd name="connsiteX29" fmla="*/ 818569 w 1061306"/>
                <a:gd name="connsiteY29" fmla="*/ 1105291 h 1256001"/>
                <a:gd name="connsiteX30" fmla="*/ 490252 w 1061306"/>
                <a:gd name="connsiteY30" fmla="*/ 1254372 h 1256001"/>
                <a:gd name="connsiteX31" fmla="*/ 333261 w 1061306"/>
                <a:gd name="connsiteY31" fmla="*/ 806634 h 1256001"/>
                <a:gd name="connsiteX32" fmla="*/ 0 w 1061306"/>
                <a:gd name="connsiteY32" fmla="*/ 1254372 h 1256001"/>
                <a:gd name="connsiteX33" fmla="*/ 309885 w 1061306"/>
                <a:gd name="connsiteY33" fmla="*/ 1093497 h 1256001"/>
                <a:gd name="connsiteX34" fmla="*/ 490252 w 1061306"/>
                <a:gd name="connsiteY34" fmla="*/ 1254372 h 125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61306" h="1256001">
                  <a:moveTo>
                    <a:pt x="818640" y="1105220"/>
                  </a:moveTo>
                  <a:cubicBezTo>
                    <a:pt x="799854" y="1171886"/>
                    <a:pt x="747171" y="1224217"/>
                    <a:pt x="680363" y="1242578"/>
                  </a:cubicBezTo>
                  <a:cubicBezTo>
                    <a:pt x="613556" y="1260940"/>
                    <a:pt x="541523" y="1242861"/>
                    <a:pt x="491311" y="1195121"/>
                  </a:cubicBezTo>
                  <a:cubicBezTo>
                    <a:pt x="436368" y="1142932"/>
                    <a:pt x="397597" y="1075701"/>
                    <a:pt x="379942" y="1001972"/>
                  </a:cubicBezTo>
                  <a:cubicBezTo>
                    <a:pt x="350987" y="881139"/>
                    <a:pt x="355648" y="754163"/>
                    <a:pt x="393360" y="635802"/>
                  </a:cubicBezTo>
                  <a:cubicBezTo>
                    <a:pt x="441947" y="483119"/>
                    <a:pt x="564616" y="364052"/>
                    <a:pt x="718640" y="319914"/>
                  </a:cubicBezTo>
                  <a:cubicBezTo>
                    <a:pt x="862919" y="278600"/>
                    <a:pt x="965743" y="149787"/>
                    <a:pt x="974218" y="0"/>
                  </a:cubicBezTo>
                  <a:lnTo>
                    <a:pt x="1004373" y="48305"/>
                  </a:lnTo>
                  <a:cubicBezTo>
                    <a:pt x="1057904" y="133968"/>
                    <a:pt x="1055079" y="243996"/>
                    <a:pt x="997240" y="326834"/>
                  </a:cubicBezTo>
                  <a:cubicBezTo>
                    <a:pt x="939331" y="409673"/>
                    <a:pt x="837001" y="450068"/>
                    <a:pt x="738132" y="429235"/>
                  </a:cubicBezTo>
                  <a:lnTo>
                    <a:pt x="743499" y="432272"/>
                  </a:lnTo>
                  <a:cubicBezTo>
                    <a:pt x="809600" y="469418"/>
                    <a:pt x="891026" y="468712"/>
                    <a:pt x="956421" y="430224"/>
                  </a:cubicBezTo>
                  <a:cubicBezTo>
                    <a:pt x="1002396" y="403246"/>
                    <a:pt x="1037071" y="359956"/>
                    <a:pt x="1053314" y="309179"/>
                  </a:cubicBezTo>
                  <a:lnTo>
                    <a:pt x="1056703" y="325281"/>
                  </a:lnTo>
                  <a:cubicBezTo>
                    <a:pt x="1077254" y="423797"/>
                    <a:pt x="1027537" y="524079"/>
                    <a:pt x="936577" y="567299"/>
                  </a:cubicBezTo>
                  <a:cubicBezTo>
                    <a:pt x="845687" y="610519"/>
                    <a:pt x="705929" y="576833"/>
                    <a:pt x="659319" y="507413"/>
                  </a:cubicBezTo>
                  <a:cubicBezTo>
                    <a:pt x="659319" y="507413"/>
                    <a:pt x="693570" y="629446"/>
                    <a:pt x="816239" y="656988"/>
                  </a:cubicBezTo>
                  <a:cubicBezTo>
                    <a:pt x="889331" y="673372"/>
                    <a:pt x="991308" y="650985"/>
                    <a:pt x="1030503" y="580505"/>
                  </a:cubicBezTo>
                  <a:lnTo>
                    <a:pt x="1030503" y="603669"/>
                  </a:lnTo>
                  <a:cubicBezTo>
                    <a:pt x="1027466" y="699219"/>
                    <a:pt x="978314" y="777326"/>
                    <a:pt x="913837" y="803880"/>
                  </a:cubicBezTo>
                  <a:cubicBezTo>
                    <a:pt x="849360" y="830433"/>
                    <a:pt x="753739" y="818710"/>
                    <a:pt x="695547" y="780434"/>
                  </a:cubicBezTo>
                  <a:cubicBezTo>
                    <a:pt x="621113" y="731493"/>
                    <a:pt x="585590" y="669770"/>
                    <a:pt x="577822" y="606706"/>
                  </a:cubicBezTo>
                  <a:lnTo>
                    <a:pt x="576833" y="627822"/>
                  </a:lnTo>
                  <a:cubicBezTo>
                    <a:pt x="572454" y="719346"/>
                    <a:pt x="625138" y="803527"/>
                    <a:pt x="701550" y="857834"/>
                  </a:cubicBezTo>
                  <a:cubicBezTo>
                    <a:pt x="776267" y="910942"/>
                    <a:pt x="881351" y="925419"/>
                    <a:pt x="969133" y="899077"/>
                  </a:cubicBezTo>
                  <a:lnTo>
                    <a:pt x="959105" y="915179"/>
                  </a:lnTo>
                  <a:cubicBezTo>
                    <a:pt x="900772" y="1008540"/>
                    <a:pt x="774148" y="1049429"/>
                    <a:pt x="669347" y="1015743"/>
                  </a:cubicBezTo>
                  <a:cubicBezTo>
                    <a:pt x="564545" y="982128"/>
                    <a:pt x="474150" y="884317"/>
                    <a:pt x="484884" y="758188"/>
                  </a:cubicBezTo>
                  <a:cubicBezTo>
                    <a:pt x="478317" y="834953"/>
                    <a:pt x="488910" y="929868"/>
                    <a:pt x="538203" y="1005997"/>
                  </a:cubicBezTo>
                  <a:cubicBezTo>
                    <a:pt x="599291" y="1100347"/>
                    <a:pt x="713555" y="1145262"/>
                    <a:pt x="818569" y="1105291"/>
                  </a:cubicBezTo>
                  <a:moveTo>
                    <a:pt x="490252" y="1254372"/>
                  </a:moveTo>
                  <a:cubicBezTo>
                    <a:pt x="364546" y="1142437"/>
                    <a:pt x="304942" y="972523"/>
                    <a:pt x="333261" y="806634"/>
                  </a:cubicBezTo>
                  <a:cubicBezTo>
                    <a:pt x="300210" y="1000348"/>
                    <a:pt x="230295" y="1184033"/>
                    <a:pt x="0" y="1254372"/>
                  </a:cubicBezTo>
                  <a:cubicBezTo>
                    <a:pt x="177400" y="1263482"/>
                    <a:pt x="281708" y="1237635"/>
                    <a:pt x="309885" y="1093497"/>
                  </a:cubicBezTo>
                  <a:cubicBezTo>
                    <a:pt x="307837" y="1196745"/>
                    <a:pt x="372244" y="1265177"/>
                    <a:pt x="490252" y="1254372"/>
                  </a:cubicBezTo>
                </a:path>
              </a:pathLst>
            </a:custGeom>
            <a:solidFill>
              <a:srgbClr val="E2E3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3704069-6764-66A3-61E3-A8BB91EC3D9C}"/>
                </a:ext>
              </a:extLst>
            </p:cNvPr>
            <p:cNvSpPr/>
            <p:nvPr/>
          </p:nvSpPr>
          <p:spPr>
            <a:xfrm>
              <a:off x="5734193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EB09DA6-E30D-E334-146D-FCDB934BF2AB}"/>
                </a:ext>
              </a:extLst>
            </p:cNvPr>
            <p:cNvSpPr/>
            <p:nvPr/>
          </p:nvSpPr>
          <p:spPr>
            <a:xfrm>
              <a:off x="5817102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1BC6B6F-B3C4-BBBF-AE20-9A34A5433EAD}"/>
                </a:ext>
              </a:extLst>
            </p:cNvPr>
            <p:cNvSpPr/>
            <p:nvPr/>
          </p:nvSpPr>
          <p:spPr>
            <a:xfrm>
              <a:off x="5936734" y="6949887"/>
              <a:ext cx="75635" cy="85451"/>
            </a:xfrm>
            <a:custGeom>
              <a:avLst/>
              <a:gdLst>
                <a:gd name="connsiteX0" fmla="*/ 54449 w 75635"/>
                <a:gd name="connsiteY0" fmla="*/ 85451 h 85451"/>
                <a:gd name="connsiteX1" fmla="*/ 37994 w 75635"/>
                <a:gd name="connsiteY1" fmla="*/ 61652 h 85451"/>
                <a:gd name="connsiteX2" fmla="*/ 19774 w 75635"/>
                <a:gd name="connsiteY2" fmla="*/ 61652 h 85451"/>
                <a:gd name="connsiteX3" fmla="*/ 19774 w 75635"/>
                <a:gd name="connsiteY3" fmla="*/ 85451 h 85451"/>
                <a:gd name="connsiteX4" fmla="*/ 0 w 75635"/>
                <a:gd name="connsiteY4" fmla="*/ 85451 h 85451"/>
                <a:gd name="connsiteX5" fmla="*/ 0 w 75635"/>
                <a:gd name="connsiteY5" fmla="*/ 0 h 85451"/>
                <a:gd name="connsiteX6" fmla="*/ 37005 w 75635"/>
                <a:gd name="connsiteY6" fmla="*/ 0 h 85451"/>
                <a:gd name="connsiteX7" fmla="*/ 74082 w 75635"/>
                <a:gd name="connsiteY7" fmla="*/ 31003 h 85451"/>
                <a:gd name="connsiteX8" fmla="*/ 56497 w 75635"/>
                <a:gd name="connsiteY8" fmla="*/ 57980 h 85451"/>
                <a:gd name="connsiteX9" fmla="*/ 75635 w 75635"/>
                <a:gd name="connsiteY9" fmla="*/ 85451 h 85451"/>
                <a:gd name="connsiteX10" fmla="*/ 54378 w 75635"/>
                <a:gd name="connsiteY10" fmla="*/ 85451 h 85451"/>
                <a:gd name="connsiteX11" fmla="*/ 35875 w 75635"/>
                <a:gd name="connsiteY11" fmla="*/ 16172 h 85451"/>
                <a:gd name="connsiteX12" fmla="*/ 19774 w 75635"/>
                <a:gd name="connsiteY12" fmla="*/ 16172 h 85451"/>
                <a:gd name="connsiteX13" fmla="*/ 19774 w 75635"/>
                <a:gd name="connsiteY13" fmla="*/ 45974 h 85451"/>
                <a:gd name="connsiteX14" fmla="*/ 35875 w 75635"/>
                <a:gd name="connsiteY14" fmla="*/ 45974 h 85451"/>
                <a:gd name="connsiteX15" fmla="*/ 54025 w 75635"/>
                <a:gd name="connsiteY15" fmla="*/ 31073 h 85451"/>
                <a:gd name="connsiteX16" fmla="*/ 35875 w 75635"/>
                <a:gd name="connsiteY16" fmla="*/ 1617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635" h="85451">
                  <a:moveTo>
                    <a:pt x="54449" y="85451"/>
                  </a:moveTo>
                  <a:lnTo>
                    <a:pt x="37994" y="61652"/>
                  </a:lnTo>
                  <a:lnTo>
                    <a:pt x="19774" y="61652"/>
                  </a:lnTo>
                  <a:lnTo>
                    <a:pt x="19774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7005" y="0"/>
                  </a:lnTo>
                  <a:cubicBezTo>
                    <a:pt x="59816" y="0"/>
                    <a:pt x="74082" y="11864"/>
                    <a:pt x="74082" y="31003"/>
                  </a:cubicBezTo>
                  <a:cubicBezTo>
                    <a:pt x="74082" y="43785"/>
                    <a:pt x="67584" y="53178"/>
                    <a:pt x="56497" y="57980"/>
                  </a:cubicBezTo>
                  <a:lnTo>
                    <a:pt x="75635" y="85451"/>
                  </a:lnTo>
                  <a:lnTo>
                    <a:pt x="54378" y="85451"/>
                  </a:lnTo>
                  <a:close/>
                  <a:moveTo>
                    <a:pt x="35875" y="16172"/>
                  </a:moveTo>
                  <a:lnTo>
                    <a:pt x="19774" y="16172"/>
                  </a:lnTo>
                  <a:lnTo>
                    <a:pt x="19774" y="45974"/>
                  </a:lnTo>
                  <a:lnTo>
                    <a:pt x="35875" y="45974"/>
                  </a:lnTo>
                  <a:cubicBezTo>
                    <a:pt x="47952" y="45974"/>
                    <a:pt x="54025" y="40395"/>
                    <a:pt x="54025" y="31073"/>
                  </a:cubicBezTo>
                  <a:cubicBezTo>
                    <a:pt x="54025" y="21751"/>
                    <a:pt x="47952" y="16172"/>
                    <a:pt x="35875" y="16172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5B4E303-DABF-153C-E943-3165367D58B4}"/>
                </a:ext>
              </a:extLst>
            </p:cNvPr>
            <p:cNvSpPr/>
            <p:nvPr/>
          </p:nvSpPr>
          <p:spPr>
            <a:xfrm>
              <a:off x="6026423" y="6949887"/>
              <a:ext cx="66171" cy="85451"/>
            </a:xfrm>
            <a:custGeom>
              <a:avLst/>
              <a:gdLst>
                <a:gd name="connsiteX0" fmla="*/ 66172 w 66171"/>
                <a:gd name="connsiteY0" fmla="*/ 69562 h 85451"/>
                <a:gd name="connsiteX1" fmla="*/ 66172 w 66171"/>
                <a:gd name="connsiteY1" fmla="*/ 85451 h 85451"/>
                <a:gd name="connsiteX2" fmla="*/ 0 w 66171"/>
                <a:gd name="connsiteY2" fmla="*/ 85451 h 85451"/>
                <a:gd name="connsiteX3" fmla="*/ 0 w 66171"/>
                <a:gd name="connsiteY3" fmla="*/ 0 h 85451"/>
                <a:gd name="connsiteX4" fmla="*/ 64548 w 66171"/>
                <a:gd name="connsiteY4" fmla="*/ 0 h 85451"/>
                <a:gd name="connsiteX5" fmla="*/ 64548 w 66171"/>
                <a:gd name="connsiteY5" fmla="*/ 15890 h 85451"/>
                <a:gd name="connsiteX6" fmla="*/ 19633 w 66171"/>
                <a:gd name="connsiteY6" fmla="*/ 15890 h 85451"/>
                <a:gd name="connsiteX7" fmla="*/ 19633 w 66171"/>
                <a:gd name="connsiteY7" fmla="*/ 34463 h 85451"/>
                <a:gd name="connsiteX8" fmla="*/ 59322 w 66171"/>
                <a:gd name="connsiteY8" fmla="*/ 34463 h 85451"/>
                <a:gd name="connsiteX9" fmla="*/ 59322 w 66171"/>
                <a:gd name="connsiteY9" fmla="*/ 49858 h 85451"/>
                <a:gd name="connsiteX10" fmla="*/ 19633 w 66171"/>
                <a:gd name="connsiteY10" fmla="*/ 49858 h 85451"/>
                <a:gd name="connsiteX11" fmla="*/ 19633 w 66171"/>
                <a:gd name="connsiteY11" fmla="*/ 69632 h 85451"/>
                <a:gd name="connsiteX12" fmla="*/ 66101 w 66171"/>
                <a:gd name="connsiteY12" fmla="*/ 6963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71" h="85451">
                  <a:moveTo>
                    <a:pt x="66172" y="69562"/>
                  </a:moveTo>
                  <a:lnTo>
                    <a:pt x="66172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4548" y="0"/>
                  </a:lnTo>
                  <a:lnTo>
                    <a:pt x="64548" y="15890"/>
                  </a:lnTo>
                  <a:lnTo>
                    <a:pt x="19633" y="15890"/>
                  </a:lnTo>
                  <a:lnTo>
                    <a:pt x="19633" y="34463"/>
                  </a:lnTo>
                  <a:lnTo>
                    <a:pt x="59322" y="34463"/>
                  </a:lnTo>
                  <a:lnTo>
                    <a:pt x="59322" y="49858"/>
                  </a:lnTo>
                  <a:lnTo>
                    <a:pt x="19633" y="49858"/>
                  </a:lnTo>
                  <a:lnTo>
                    <a:pt x="19633" y="69632"/>
                  </a:lnTo>
                  <a:lnTo>
                    <a:pt x="66101" y="69632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2014307-3E6B-E9EB-E958-7F81DEF89C4B}"/>
                </a:ext>
              </a:extLst>
            </p:cNvPr>
            <p:cNvSpPr/>
            <p:nvPr/>
          </p:nvSpPr>
          <p:spPr>
            <a:xfrm>
              <a:off x="6102835" y="6948404"/>
              <a:ext cx="82697" cy="88417"/>
            </a:xfrm>
            <a:custGeom>
              <a:avLst/>
              <a:gdLst>
                <a:gd name="connsiteX0" fmla="*/ 63065 w 82697"/>
                <a:gd name="connsiteY0" fmla="*/ 42867 h 88417"/>
                <a:gd name="connsiteX1" fmla="*/ 81144 w 82697"/>
                <a:gd name="connsiteY1" fmla="*/ 42867 h 88417"/>
                <a:gd name="connsiteX2" fmla="*/ 81144 w 82697"/>
                <a:gd name="connsiteY2" fmla="*/ 77542 h 88417"/>
                <a:gd name="connsiteX3" fmla="*/ 46610 w 82697"/>
                <a:gd name="connsiteY3" fmla="*/ 88418 h 88417"/>
                <a:gd name="connsiteX4" fmla="*/ 0 w 82697"/>
                <a:gd name="connsiteY4" fmla="*/ 44209 h 88417"/>
                <a:gd name="connsiteX5" fmla="*/ 46963 w 82697"/>
                <a:gd name="connsiteY5" fmla="*/ 0 h 88417"/>
                <a:gd name="connsiteX6" fmla="*/ 82697 w 82697"/>
                <a:gd name="connsiteY6" fmla="*/ 14760 h 88417"/>
                <a:gd name="connsiteX7" fmla="*/ 69985 w 82697"/>
                <a:gd name="connsiteY7" fmla="*/ 26483 h 88417"/>
                <a:gd name="connsiteX8" fmla="*/ 47881 w 82697"/>
                <a:gd name="connsiteY8" fmla="*/ 16878 h 88417"/>
                <a:gd name="connsiteX9" fmla="*/ 19915 w 82697"/>
                <a:gd name="connsiteY9" fmla="*/ 44209 h 88417"/>
                <a:gd name="connsiteX10" fmla="*/ 47599 w 82697"/>
                <a:gd name="connsiteY10" fmla="*/ 71539 h 88417"/>
                <a:gd name="connsiteX11" fmla="*/ 62994 w 82697"/>
                <a:gd name="connsiteY11" fmla="*/ 67867 h 88417"/>
                <a:gd name="connsiteX12" fmla="*/ 62994 w 82697"/>
                <a:gd name="connsiteY12" fmla="*/ 42867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697" h="88417">
                  <a:moveTo>
                    <a:pt x="63065" y="42867"/>
                  </a:moveTo>
                  <a:lnTo>
                    <a:pt x="81144" y="42867"/>
                  </a:lnTo>
                  <a:lnTo>
                    <a:pt x="81144" y="77542"/>
                  </a:lnTo>
                  <a:cubicBezTo>
                    <a:pt x="71751" y="84604"/>
                    <a:pt x="58827" y="88418"/>
                    <a:pt x="46610" y="88418"/>
                  </a:cubicBezTo>
                  <a:cubicBezTo>
                    <a:pt x="19774" y="88418"/>
                    <a:pt x="0" y="69986"/>
                    <a:pt x="0" y="44209"/>
                  </a:cubicBezTo>
                  <a:cubicBezTo>
                    <a:pt x="0" y="18432"/>
                    <a:pt x="19774" y="0"/>
                    <a:pt x="46963" y="0"/>
                  </a:cubicBezTo>
                  <a:cubicBezTo>
                    <a:pt x="61935" y="0"/>
                    <a:pt x="74435" y="5155"/>
                    <a:pt x="82697" y="14760"/>
                  </a:cubicBezTo>
                  <a:lnTo>
                    <a:pt x="69985" y="26483"/>
                  </a:lnTo>
                  <a:cubicBezTo>
                    <a:pt x="63771" y="19915"/>
                    <a:pt x="56568" y="16878"/>
                    <a:pt x="47881" y="16878"/>
                  </a:cubicBezTo>
                  <a:cubicBezTo>
                    <a:pt x="31285" y="16878"/>
                    <a:pt x="19915" y="27966"/>
                    <a:pt x="19915" y="44209"/>
                  </a:cubicBezTo>
                  <a:cubicBezTo>
                    <a:pt x="19915" y="60452"/>
                    <a:pt x="31285" y="71539"/>
                    <a:pt x="47599" y="71539"/>
                  </a:cubicBezTo>
                  <a:cubicBezTo>
                    <a:pt x="52966" y="71539"/>
                    <a:pt x="57980" y="70551"/>
                    <a:pt x="62994" y="67867"/>
                  </a:cubicBezTo>
                  <a:lnTo>
                    <a:pt x="62994" y="42867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8D465EC-404E-EFE7-E6FC-7BAD0586E016}"/>
                </a:ext>
              </a:extLst>
            </p:cNvPr>
            <p:cNvSpPr/>
            <p:nvPr/>
          </p:nvSpPr>
          <p:spPr>
            <a:xfrm>
              <a:off x="6202270" y="6949957"/>
              <a:ext cx="19773" cy="85451"/>
            </a:xfrm>
            <a:custGeom>
              <a:avLst/>
              <a:gdLst>
                <a:gd name="connsiteX0" fmla="*/ 0 w 19773"/>
                <a:gd name="connsiteY0" fmla="*/ 0 h 85451"/>
                <a:gd name="connsiteX1" fmla="*/ 19774 w 19773"/>
                <a:gd name="connsiteY1" fmla="*/ 0 h 85451"/>
                <a:gd name="connsiteX2" fmla="*/ 19774 w 19773"/>
                <a:gd name="connsiteY2" fmla="*/ 85452 h 85451"/>
                <a:gd name="connsiteX3" fmla="*/ 0 w 19773"/>
                <a:gd name="connsiteY3" fmla="*/ 85452 h 85451"/>
                <a:gd name="connsiteX4" fmla="*/ 0 w 19773"/>
                <a:gd name="connsiteY4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3" h="85451">
                  <a:moveTo>
                    <a:pt x="0" y="0"/>
                  </a:moveTo>
                  <a:lnTo>
                    <a:pt x="19774" y="0"/>
                  </a:lnTo>
                  <a:lnTo>
                    <a:pt x="19774" y="85452"/>
                  </a:lnTo>
                  <a:lnTo>
                    <a:pt x="0" y="85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43AFD5-85AB-85C3-2401-9A34327176AC}"/>
                </a:ext>
              </a:extLst>
            </p:cNvPr>
            <p:cNvSpPr/>
            <p:nvPr/>
          </p:nvSpPr>
          <p:spPr>
            <a:xfrm>
              <a:off x="6236945" y="6948404"/>
              <a:ext cx="93502" cy="88417"/>
            </a:xfrm>
            <a:custGeom>
              <a:avLst/>
              <a:gdLst>
                <a:gd name="connsiteX0" fmla="*/ 0 w 93502"/>
                <a:gd name="connsiteY0" fmla="*/ 44209 h 88417"/>
                <a:gd name="connsiteX1" fmla="*/ 46751 w 93502"/>
                <a:gd name="connsiteY1" fmla="*/ 0 h 88417"/>
                <a:gd name="connsiteX2" fmla="*/ 93502 w 93502"/>
                <a:gd name="connsiteY2" fmla="*/ 44209 h 88417"/>
                <a:gd name="connsiteX3" fmla="*/ 46751 w 93502"/>
                <a:gd name="connsiteY3" fmla="*/ 88418 h 88417"/>
                <a:gd name="connsiteX4" fmla="*/ 0 w 93502"/>
                <a:gd name="connsiteY4" fmla="*/ 44209 h 88417"/>
                <a:gd name="connsiteX5" fmla="*/ 73446 w 93502"/>
                <a:gd name="connsiteY5" fmla="*/ 44209 h 88417"/>
                <a:gd name="connsiteX6" fmla="*/ 46751 w 93502"/>
                <a:gd name="connsiteY6" fmla="*/ 16878 h 88417"/>
                <a:gd name="connsiteX7" fmla="*/ 20056 w 93502"/>
                <a:gd name="connsiteY7" fmla="*/ 44209 h 88417"/>
                <a:gd name="connsiteX8" fmla="*/ 46751 w 93502"/>
                <a:gd name="connsiteY8" fmla="*/ 71539 h 88417"/>
                <a:gd name="connsiteX9" fmla="*/ 73446 w 93502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502" h="88417">
                  <a:moveTo>
                    <a:pt x="0" y="44209"/>
                  </a:moveTo>
                  <a:cubicBezTo>
                    <a:pt x="0" y="18856"/>
                    <a:pt x="19774" y="0"/>
                    <a:pt x="46751" y="0"/>
                  </a:cubicBezTo>
                  <a:cubicBezTo>
                    <a:pt x="73728" y="0"/>
                    <a:pt x="93502" y="18644"/>
                    <a:pt x="93502" y="44209"/>
                  </a:cubicBezTo>
                  <a:cubicBezTo>
                    <a:pt x="93502" y="69774"/>
                    <a:pt x="73587" y="88418"/>
                    <a:pt x="46751" y="88418"/>
                  </a:cubicBezTo>
                  <a:cubicBezTo>
                    <a:pt x="19915" y="88418"/>
                    <a:pt x="0" y="69632"/>
                    <a:pt x="0" y="44209"/>
                  </a:cubicBezTo>
                  <a:close/>
                  <a:moveTo>
                    <a:pt x="73446" y="44209"/>
                  </a:moveTo>
                  <a:cubicBezTo>
                    <a:pt x="73446" y="27966"/>
                    <a:pt x="62005" y="16878"/>
                    <a:pt x="46751" y="16878"/>
                  </a:cubicBezTo>
                  <a:cubicBezTo>
                    <a:pt x="31497" y="16878"/>
                    <a:pt x="20056" y="27966"/>
                    <a:pt x="20056" y="44209"/>
                  </a:cubicBezTo>
                  <a:cubicBezTo>
                    <a:pt x="20056" y="60452"/>
                    <a:pt x="31497" y="71539"/>
                    <a:pt x="46751" y="71539"/>
                  </a:cubicBezTo>
                  <a:cubicBezTo>
                    <a:pt x="62005" y="71539"/>
                    <a:pt x="73446" y="60452"/>
                    <a:pt x="73446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BBC973-EE14-EEB8-9EF8-A33663EA0FF4}"/>
                </a:ext>
              </a:extLst>
            </p:cNvPr>
            <p:cNvSpPr/>
            <p:nvPr/>
          </p:nvSpPr>
          <p:spPr>
            <a:xfrm>
              <a:off x="6345348" y="6949957"/>
              <a:ext cx="78389" cy="85451"/>
            </a:xfrm>
            <a:custGeom>
              <a:avLst/>
              <a:gdLst>
                <a:gd name="connsiteX0" fmla="*/ 78319 w 78389"/>
                <a:gd name="connsiteY0" fmla="*/ 0 h 85451"/>
                <a:gd name="connsiteX1" fmla="*/ 78319 w 78389"/>
                <a:gd name="connsiteY1" fmla="*/ 85452 h 85451"/>
                <a:gd name="connsiteX2" fmla="*/ 62076 w 78389"/>
                <a:gd name="connsiteY2" fmla="*/ 85452 h 85451"/>
                <a:gd name="connsiteX3" fmla="*/ 19491 w 78389"/>
                <a:gd name="connsiteY3" fmla="*/ 33616 h 85451"/>
                <a:gd name="connsiteX4" fmla="*/ 19491 w 78389"/>
                <a:gd name="connsiteY4" fmla="*/ 85452 h 85451"/>
                <a:gd name="connsiteX5" fmla="*/ 0 w 78389"/>
                <a:gd name="connsiteY5" fmla="*/ 85452 h 85451"/>
                <a:gd name="connsiteX6" fmla="*/ 0 w 78389"/>
                <a:gd name="connsiteY6" fmla="*/ 0 h 85451"/>
                <a:gd name="connsiteX7" fmla="*/ 16384 w 78389"/>
                <a:gd name="connsiteY7" fmla="*/ 0 h 85451"/>
                <a:gd name="connsiteX8" fmla="*/ 58827 w 78389"/>
                <a:gd name="connsiteY8" fmla="*/ 51836 h 85451"/>
                <a:gd name="connsiteX9" fmla="*/ 58827 w 78389"/>
                <a:gd name="connsiteY9" fmla="*/ 0 h 85451"/>
                <a:gd name="connsiteX10" fmla="*/ 78389 w 78389"/>
                <a:gd name="connsiteY10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89" h="85451">
                  <a:moveTo>
                    <a:pt x="78319" y="0"/>
                  </a:moveTo>
                  <a:lnTo>
                    <a:pt x="78319" y="85452"/>
                  </a:lnTo>
                  <a:lnTo>
                    <a:pt x="62076" y="85452"/>
                  </a:lnTo>
                  <a:lnTo>
                    <a:pt x="19491" y="33616"/>
                  </a:lnTo>
                  <a:lnTo>
                    <a:pt x="19491" y="85452"/>
                  </a:lnTo>
                  <a:lnTo>
                    <a:pt x="0" y="85452"/>
                  </a:lnTo>
                  <a:lnTo>
                    <a:pt x="0" y="0"/>
                  </a:lnTo>
                  <a:lnTo>
                    <a:pt x="16384" y="0"/>
                  </a:lnTo>
                  <a:lnTo>
                    <a:pt x="58827" y="51836"/>
                  </a:lnTo>
                  <a:lnTo>
                    <a:pt x="58827" y="0"/>
                  </a:lnTo>
                  <a:lnTo>
                    <a:pt x="78389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2EA685D-0ACD-77C5-1A21-B93C539262E6}"/>
                </a:ext>
              </a:extLst>
            </p:cNvPr>
            <p:cNvSpPr/>
            <p:nvPr/>
          </p:nvSpPr>
          <p:spPr>
            <a:xfrm>
              <a:off x="6437226" y="6948404"/>
              <a:ext cx="71044" cy="88347"/>
            </a:xfrm>
            <a:custGeom>
              <a:avLst/>
              <a:gdLst>
                <a:gd name="connsiteX0" fmla="*/ 0 w 71044"/>
                <a:gd name="connsiteY0" fmla="*/ 78531 h 88347"/>
                <a:gd name="connsiteX1" fmla="*/ 6709 w 71044"/>
                <a:gd name="connsiteY1" fmla="*/ 63630 h 88347"/>
                <a:gd name="connsiteX2" fmla="*/ 34887 w 71044"/>
                <a:gd name="connsiteY2" fmla="*/ 72528 h 88347"/>
                <a:gd name="connsiteX3" fmla="*/ 51342 w 71044"/>
                <a:gd name="connsiteY3" fmla="*/ 63347 h 88347"/>
                <a:gd name="connsiteX4" fmla="*/ 1695 w 71044"/>
                <a:gd name="connsiteY4" fmla="*/ 26624 h 88347"/>
                <a:gd name="connsiteX5" fmla="*/ 37712 w 71044"/>
                <a:gd name="connsiteY5" fmla="*/ 0 h 88347"/>
                <a:gd name="connsiteX6" fmla="*/ 67373 w 71044"/>
                <a:gd name="connsiteY6" fmla="*/ 7557 h 88347"/>
                <a:gd name="connsiteX7" fmla="*/ 61299 w 71044"/>
                <a:gd name="connsiteY7" fmla="*/ 22599 h 88347"/>
                <a:gd name="connsiteX8" fmla="*/ 37641 w 71044"/>
                <a:gd name="connsiteY8" fmla="*/ 15890 h 88347"/>
                <a:gd name="connsiteX9" fmla="*/ 21398 w 71044"/>
                <a:gd name="connsiteY9" fmla="*/ 25635 h 88347"/>
                <a:gd name="connsiteX10" fmla="*/ 71045 w 71044"/>
                <a:gd name="connsiteY10" fmla="*/ 61864 h 88347"/>
                <a:gd name="connsiteX11" fmla="*/ 34816 w 71044"/>
                <a:gd name="connsiteY11" fmla="*/ 88347 h 88347"/>
                <a:gd name="connsiteX12" fmla="*/ 0 w 71044"/>
                <a:gd name="connsiteY12" fmla="*/ 78460 h 8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044" h="88347">
                  <a:moveTo>
                    <a:pt x="0" y="78531"/>
                  </a:moveTo>
                  <a:lnTo>
                    <a:pt x="6709" y="63630"/>
                  </a:lnTo>
                  <a:cubicBezTo>
                    <a:pt x="13912" y="68856"/>
                    <a:pt x="24647" y="72528"/>
                    <a:pt x="34887" y="72528"/>
                  </a:cubicBezTo>
                  <a:cubicBezTo>
                    <a:pt x="46610" y="72528"/>
                    <a:pt x="51342" y="68644"/>
                    <a:pt x="51342" y="63347"/>
                  </a:cubicBezTo>
                  <a:cubicBezTo>
                    <a:pt x="51342" y="47387"/>
                    <a:pt x="1695" y="58333"/>
                    <a:pt x="1695" y="26624"/>
                  </a:cubicBezTo>
                  <a:cubicBezTo>
                    <a:pt x="1695" y="12076"/>
                    <a:pt x="13418" y="0"/>
                    <a:pt x="37712" y="0"/>
                  </a:cubicBezTo>
                  <a:cubicBezTo>
                    <a:pt x="48446" y="0"/>
                    <a:pt x="59463" y="2542"/>
                    <a:pt x="67373" y="7557"/>
                  </a:cubicBezTo>
                  <a:lnTo>
                    <a:pt x="61299" y="22599"/>
                  </a:lnTo>
                  <a:cubicBezTo>
                    <a:pt x="53390" y="18079"/>
                    <a:pt x="45197" y="15890"/>
                    <a:pt x="37641" y="15890"/>
                  </a:cubicBezTo>
                  <a:cubicBezTo>
                    <a:pt x="25918" y="15890"/>
                    <a:pt x="21398" y="20268"/>
                    <a:pt x="21398" y="25635"/>
                  </a:cubicBezTo>
                  <a:cubicBezTo>
                    <a:pt x="21398" y="41384"/>
                    <a:pt x="71045" y="30508"/>
                    <a:pt x="71045" y="61864"/>
                  </a:cubicBezTo>
                  <a:cubicBezTo>
                    <a:pt x="71045" y="76130"/>
                    <a:pt x="59181" y="88347"/>
                    <a:pt x="34816" y="88347"/>
                  </a:cubicBezTo>
                  <a:cubicBezTo>
                    <a:pt x="21257" y="88347"/>
                    <a:pt x="7627" y="84322"/>
                    <a:pt x="0" y="78460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2578A24-F2D0-DA24-DCF1-7AAD1F252CCC}"/>
                </a:ext>
              </a:extLst>
            </p:cNvPr>
            <p:cNvSpPr/>
            <p:nvPr/>
          </p:nvSpPr>
          <p:spPr>
            <a:xfrm>
              <a:off x="6572395" y="6937387"/>
              <a:ext cx="8050" cy="114194"/>
            </a:xfrm>
            <a:custGeom>
              <a:avLst/>
              <a:gdLst>
                <a:gd name="connsiteX0" fmla="*/ 0 w 8050"/>
                <a:gd name="connsiteY0" fmla="*/ 0 h 114194"/>
                <a:gd name="connsiteX1" fmla="*/ 8051 w 8050"/>
                <a:gd name="connsiteY1" fmla="*/ 0 h 114194"/>
                <a:gd name="connsiteX2" fmla="*/ 8051 w 8050"/>
                <a:gd name="connsiteY2" fmla="*/ 114194 h 114194"/>
                <a:gd name="connsiteX3" fmla="*/ 0 w 8050"/>
                <a:gd name="connsiteY3" fmla="*/ 114194 h 114194"/>
                <a:gd name="connsiteX4" fmla="*/ 0 w 8050"/>
                <a:gd name="connsiteY4" fmla="*/ 0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0" h="114194">
                  <a:moveTo>
                    <a:pt x="0" y="0"/>
                  </a:moveTo>
                  <a:lnTo>
                    <a:pt x="8051" y="0"/>
                  </a:lnTo>
                  <a:lnTo>
                    <a:pt x="8051" y="114194"/>
                  </a:lnTo>
                  <a:lnTo>
                    <a:pt x="0" y="114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F969C4-DF86-F6CF-25A7-DE7EBAC92EDC}"/>
                </a:ext>
              </a:extLst>
            </p:cNvPr>
            <p:cNvSpPr/>
            <p:nvPr/>
          </p:nvSpPr>
          <p:spPr>
            <a:xfrm>
              <a:off x="6640403" y="6949957"/>
              <a:ext cx="82132" cy="85451"/>
            </a:xfrm>
            <a:custGeom>
              <a:avLst/>
              <a:gdLst>
                <a:gd name="connsiteX0" fmla="*/ 0 w 82132"/>
                <a:gd name="connsiteY0" fmla="*/ 0 h 85451"/>
                <a:gd name="connsiteX1" fmla="*/ 36017 w 82132"/>
                <a:gd name="connsiteY1" fmla="*/ 0 h 85451"/>
                <a:gd name="connsiteX2" fmla="*/ 82132 w 82132"/>
                <a:gd name="connsiteY2" fmla="*/ 42726 h 85451"/>
                <a:gd name="connsiteX3" fmla="*/ 36017 w 82132"/>
                <a:gd name="connsiteY3" fmla="*/ 85452 h 85451"/>
                <a:gd name="connsiteX4" fmla="*/ 0 w 82132"/>
                <a:gd name="connsiteY4" fmla="*/ 85452 h 85451"/>
                <a:gd name="connsiteX5" fmla="*/ 0 w 82132"/>
                <a:gd name="connsiteY5" fmla="*/ 0 h 85451"/>
                <a:gd name="connsiteX6" fmla="*/ 35240 w 82132"/>
                <a:gd name="connsiteY6" fmla="*/ 74788 h 85451"/>
                <a:gd name="connsiteX7" fmla="*/ 69915 w 82132"/>
                <a:gd name="connsiteY7" fmla="*/ 42655 h 85451"/>
                <a:gd name="connsiteX8" fmla="*/ 35240 w 82132"/>
                <a:gd name="connsiteY8" fmla="*/ 10593 h 85451"/>
                <a:gd name="connsiteX9" fmla="*/ 12147 w 82132"/>
                <a:gd name="connsiteY9" fmla="*/ 10593 h 85451"/>
                <a:gd name="connsiteX10" fmla="*/ 12147 w 82132"/>
                <a:gd name="connsiteY10" fmla="*/ 74788 h 85451"/>
                <a:gd name="connsiteX11" fmla="*/ 35240 w 82132"/>
                <a:gd name="connsiteY11" fmla="*/ 7478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132" h="85451">
                  <a:moveTo>
                    <a:pt x="0" y="0"/>
                  </a:moveTo>
                  <a:lnTo>
                    <a:pt x="36017" y="0"/>
                  </a:lnTo>
                  <a:cubicBezTo>
                    <a:pt x="63488" y="0"/>
                    <a:pt x="82132" y="17302"/>
                    <a:pt x="82132" y="42726"/>
                  </a:cubicBezTo>
                  <a:cubicBezTo>
                    <a:pt x="82132" y="68149"/>
                    <a:pt x="63488" y="85452"/>
                    <a:pt x="36017" y="85452"/>
                  </a:cubicBezTo>
                  <a:lnTo>
                    <a:pt x="0" y="85452"/>
                  </a:lnTo>
                  <a:lnTo>
                    <a:pt x="0" y="0"/>
                  </a:lnTo>
                  <a:close/>
                  <a:moveTo>
                    <a:pt x="35240" y="74788"/>
                  </a:moveTo>
                  <a:cubicBezTo>
                    <a:pt x="56356" y="74788"/>
                    <a:pt x="69915" y="61864"/>
                    <a:pt x="69915" y="42655"/>
                  </a:cubicBezTo>
                  <a:cubicBezTo>
                    <a:pt x="69915" y="23446"/>
                    <a:pt x="56356" y="10593"/>
                    <a:pt x="35240" y="10593"/>
                  </a:cubicBezTo>
                  <a:lnTo>
                    <a:pt x="12147" y="10593"/>
                  </a:lnTo>
                  <a:lnTo>
                    <a:pt x="12147" y="74788"/>
                  </a:lnTo>
                  <a:lnTo>
                    <a:pt x="35240" y="7478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282E31D-CC22-CCFC-34A6-F9BD7EEDCB4D}"/>
                </a:ext>
              </a:extLst>
            </p:cNvPr>
            <p:cNvSpPr/>
            <p:nvPr/>
          </p:nvSpPr>
          <p:spPr>
            <a:xfrm>
              <a:off x="6741320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8 w 62005"/>
                <a:gd name="connsiteY6" fmla="*/ 10593 h 85451"/>
                <a:gd name="connsiteX7" fmla="*/ 12218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8 w 62005"/>
                <a:gd name="connsiteY10" fmla="*/ 47246 h 85451"/>
                <a:gd name="connsiteX11" fmla="*/ 12218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8" y="10593"/>
                  </a:lnTo>
                  <a:lnTo>
                    <a:pt x="12218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8" y="47246"/>
                  </a:lnTo>
                  <a:lnTo>
                    <a:pt x="12218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CD025DF-2BCD-A642-D11C-3EA083941E47}"/>
                </a:ext>
              </a:extLst>
            </p:cNvPr>
            <p:cNvSpPr/>
            <p:nvPr/>
          </p:nvSpPr>
          <p:spPr>
            <a:xfrm>
              <a:off x="6815967" y="6948898"/>
              <a:ext cx="77753" cy="87428"/>
            </a:xfrm>
            <a:custGeom>
              <a:avLst/>
              <a:gdLst>
                <a:gd name="connsiteX0" fmla="*/ 0 w 77753"/>
                <a:gd name="connsiteY0" fmla="*/ 43714 h 87428"/>
                <a:gd name="connsiteX1" fmla="*/ 45268 w 77753"/>
                <a:gd name="connsiteY1" fmla="*/ 0 h 87428"/>
                <a:gd name="connsiteX2" fmla="*/ 77754 w 77753"/>
                <a:gd name="connsiteY2" fmla="*/ 13277 h 87428"/>
                <a:gd name="connsiteX3" fmla="*/ 69844 w 77753"/>
                <a:gd name="connsiteY3" fmla="*/ 20974 h 87428"/>
                <a:gd name="connsiteX4" fmla="*/ 45833 w 77753"/>
                <a:gd name="connsiteY4" fmla="*/ 10876 h 87428"/>
                <a:gd name="connsiteX5" fmla="*/ 12288 w 77753"/>
                <a:gd name="connsiteY5" fmla="*/ 43714 h 87428"/>
                <a:gd name="connsiteX6" fmla="*/ 45833 w 77753"/>
                <a:gd name="connsiteY6" fmla="*/ 76553 h 87428"/>
                <a:gd name="connsiteX7" fmla="*/ 69844 w 77753"/>
                <a:gd name="connsiteY7" fmla="*/ 66313 h 87428"/>
                <a:gd name="connsiteX8" fmla="*/ 77754 w 77753"/>
                <a:gd name="connsiteY8" fmla="*/ 74011 h 87428"/>
                <a:gd name="connsiteX9" fmla="*/ 45197 w 77753"/>
                <a:gd name="connsiteY9" fmla="*/ 87429 h 87428"/>
                <a:gd name="connsiteX10" fmla="*/ 71 w 77753"/>
                <a:gd name="connsiteY10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53" h="87428">
                  <a:moveTo>
                    <a:pt x="0" y="43714"/>
                  </a:moveTo>
                  <a:cubicBezTo>
                    <a:pt x="0" y="18432"/>
                    <a:pt x="19280" y="0"/>
                    <a:pt x="45268" y="0"/>
                  </a:cubicBezTo>
                  <a:cubicBezTo>
                    <a:pt x="58474" y="0"/>
                    <a:pt x="69915" y="4520"/>
                    <a:pt x="77754" y="13277"/>
                  </a:cubicBezTo>
                  <a:lnTo>
                    <a:pt x="69844" y="20974"/>
                  </a:lnTo>
                  <a:cubicBezTo>
                    <a:pt x="63276" y="13983"/>
                    <a:pt x="55226" y="10876"/>
                    <a:pt x="45833" y="10876"/>
                  </a:cubicBezTo>
                  <a:cubicBezTo>
                    <a:pt x="26553" y="10876"/>
                    <a:pt x="12288" y="24788"/>
                    <a:pt x="12288" y="43714"/>
                  </a:cubicBezTo>
                  <a:cubicBezTo>
                    <a:pt x="12288" y="62641"/>
                    <a:pt x="26553" y="76553"/>
                    <a:pt x="45833" y="76553"/>
                  </a:cubicBezTo>
                  <a:cubicBezTo>
                    <a:pt x="55226" y="76553"/>
                    <a:pt x="63276" y="73234"/>
                    <a:pt x="69844" y="66313"/>
                  </a:cubicBezTo>
                  <a:lnTo>
                    <a:pt x="77754" y="74011"/>
                  </a:lnTo>
                  <a:cubicBezTo>
                    <a:pt x="69915" y="82768"/>
                    <a:pt x="58474" y="87429"/>
                    <a:pt x="45197" y="87429"/>
                  </a:cubicBezTo>
                  <a:cubicBezTo>
                    <a:pt x="19350" y="87429"/>
                    <a:pt x="71" y="68997"/>
                    <a:pt x="71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CA841DF-1A2B-0E62-C384-F3B181BF7B41}"/>
                </a:ext>
              </a:extLst>
            </p:cNvPr>
            <p:cNvSpPr/>
            <p:nvPr/>
          </p:nvSpPr>
          <p:spPr>
            <a:xfrm>
              <a:off x="69113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6FE011F-E174-7BCC-FA8F-3E122C330044}"/>
                </a:ext>
              </a:extLst>
            </p:cNvPr>
            <p:cNvSpPr/>
            <p:nvPr/>
          </p:nvSpPr>
          <p:spPr>
            <a:xfrm>
              <a:off x="6993226" y="6949887"/>
              <a:ext cx="91030" cy="85451"/>
            </a:xfrm>
            <a:custGeom>
              <a:avLst/>
              <a:gdLst>
                <a:gd name="connsiteX0" fmla="*/ 79166 w 91030"/>
                <a:gd name="connsiteY0" fmla="*/ 85451 h 85451"/>
                <a:gd name="connsiteX1" fmla="*/ 79025 w 91030"/>
                <a:gd name="connsiteY1" fmla="*/ 23234 h 85451"/>
                <a:gd name="connsiteX2" fmla="*/ 48164 w 91030"/>
                <a:gd name="connsiteY2" fmla="*/ 75070 h 85451"/>
                <a:gd name="connsiteX3" fmla="*/ 42585 w 91030"/>
                <a:gd name="connsiteY3" fmla="*/ 75070 h 85451"/>
                <a:gd name="connsiteX4" fmla="*/ 11723 w 91030"/>
                <a:gd name="connsiteY4" fmla="*/ 23587 h 85451"/>
                <a:gd name="connsiteX5" fmla="*/ 11723 w 91030"/>
                <a:gd name="connsiteY5" fmla="*/ 85451 h 85451"/>
                <a:gd name="connsiteX6" fmla="*/ 0 w 91030"/>
                <a:gd name="connsiteY6" fmla="*/ 85451 h 85451"/>
                <a:gd name="connsiteX7" fmla="*/ 0 w 91030"/>
                <a:gd name="connsiteY7" fmla="*/ 0 h 85451"/>
                <a:gd name="connsiteX8" fmla="*/ 10028 w 91030"/>
                <a:gd name="connsiteY8" fmla="*/ 0 h 85451"/>
                <a:gd name="connsiteX9" fmla="*/ 45692 w 91030"/>
                <a:gd name="connsiteY9" fmla="*/ 60028 h 85451"/>
                <a:gd name="connsiteX10" fmla="*/ 80861 w 91030"/>
                <a:gd name="connsiteY10" fmla="*/ 0 h 85451"/>
                <a:gd name="connsiteX11" fmla="*/ 90889 w 91030"/>
                <a:gd name="connsiteY11" fmla="*/ 0 h 85451"/>
                <a:gd name="connsiteX12" fmla="*/ 91031 w 91030"/>
                <a:gd name="connsiteY12" fmla="*/ 85451 h 85451"/>
                <a:gd name="connsiteX13" fmla="*/ 79308 w 91030"/>
                <a:gd name="connsiteY13" fmla="*/ 85451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030" h="85451">
                  <a:moveTo>
                    <a:pt x="79166" y="85451"/>
                  </a:moveTo>
                  <a:lnTo>
                    <a:pt x="79025" y="23234"/>
                  </a:lnTo>
                  <a:lnTo>
                    <a:pt x="48164" y="75070"/>
                  </a:lnTo>
                  <a:lnTo>
                    <a:pt x="42585" y="75070"/>
                  </a:lnTo>
                  <a:lnTo>
                    <a:pt x="11723" y="23587"/>
                  </a:lnTo>
                  <a:lnTo>
                    <a:pt x="11723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10028" y="0"/>
                  </a:lnTo>
                  <a:lnTo>
                    <a:pt x="45692" y="60028"/>
                  </a:lnTo>
                  <a:lnTo>
                    <a:pt x="80861" y="0"/>
                  </a:lnTo>
                  <a:lnTo>
                    <a:pt x="90889" y="0"/>
                  </a:lnTo>
                  <a:lnTo>
                    <a:pt x="91031" y="85451"/>
                  </a:lnTo>
                  <a:lnTo>
                    <a:pt x="79308" y="85451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2838AEB-E0B4-526D-FCE1-98013A03F820}"/>
                </a:ext>
              </a:extLst>
            </p:cNvPr>
            <p:cNvSpPr/>
            <p:nvPr/>
          </p:nvSpPr>
          <p:spPr>
            <a:xfrm>
              <a:off x="7109892" y="6949957"/>
              <a:ext cx="73516" cy="85451"/>
            </a:xfrm>
            <a:custGeom>
              <a:avLst/>
              <a:gdLst>
                <a:gd name="connsiteX0" fmla="*/ 73446 w 73516"/>
                <a:gd name="connsiteY0" fmla="*/ 62358 h 85451"/>
                <a:gd name="connsiteX1" fmla="*/ 40748 w 73516"/>
                <a:gd name="connsiteY1" fmla="*/ 85452 h 85451"/>
                <a:gd name="connsiteX2" fmla="*/ 0 w 73516"/>
                <a:gd name="connsiteY2" fmla="*/ 85452 h 85451"/>
                <a:gd name="connsiteX3" fmla="*/ 0 w 73516"/>
                <a:gd name="connsiteY3" fmla="*/ 0 h 85451"/>
                <a:gd name="connsiteX4" fmla="*/ 38347 w 73516"/>
                <a:gd name="connsiteY4" fmla="*/ 0 h 85451"/>
                <a:gd name="connsiteX5" fmla="*/ 68997 w 73516"/>
                <a:gd name="connsiteY5" fmla="*/ 22104 h 85451"/>
                <a:gd name="connsiteX6" fmla="*/ 57556 w 73516"/>
                <a:gd name="connsiteY6" fmla="*/ 41172 h 85451"/>
                <a:gd name="connsiteX7" fmla="*/ 73517 w 73516"/>
                <a:gd name="connsiteY7" fmla="*/ 62429 h 85451"/>
                <a:gd name="connsiteX8" fmla="*/ 12217 w 73516"/>
                <a:gd name="connsiteY8" fmla="*/ 9887 h 85451"/>
                <a:gd name="connsiteX9" fmla="*/ 12217 w 73516"/>
                <a:gd name="connsiteY9" fmla="*/ 37217 h 85451"/>
                <a:gd name="connsiteX10" fmla="*/ 37217 w 73516"/>
                <a:gd name="connsiteY10" fmla="*/ 37217 h 85451"/>
                <a:gd name="connsiteX11" fmla="*/ 56779 w 73516"/>
                <a:gd name="connsiteY11" fmla="*/ 23517 h 85451"/>
                <a:gd name="connsiteX12" fmla="*/ 37217 w 73516"/>
                <a:gd name="connsiteY12" fmla="*/ 9887 h 85451"/>
                <a:gd name="connsiteX13" fmla="*/ 12217 w 73516"/>
                <a:gd name="connsiteY13" fmla="*/ 9887 h 85451"/>
                <a:gd name="connsiteX14" fmla="*/ 61158 w 73516"/>
                <a:gd name="connsiteY14" fmla="*/ 61370 h 85451"/>
                <a:gd name="connsiteX15" fmla="*/ 40254 w 73516"/>
                <a:gd name="connsiteY15" fmla="*/ 47104 h 85451"/>
                <a:gd name="connsiteX16" fmla="*/ 12217 w 73516"/>
                <a:gd name="connsiteY16" fmla="*/ 47104 h 85451"/>
                <a:gd name="connsiteX17" fmla="*/ 12217 w 73516"/>
                <a:gd name="connsiteY17" fmla="*/ 75565 h 85451"/>
                <a:gd name="connsiteX18" fmla="*/ 40254 w 73516"/>
                <a:gd name="connsiteY18" fmla="*/ 75565 h 85451"/>
                <a:gd name="connsiteX19" fmla="*/ 61158 w 73516"/>
                <a:gd name="connsiteY19" fmla="*/ 6144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516" h="85451">
                  <a:moveTo>
                    <a:pt x="73446" y="62358"/>
                  </a:moveTo>
                  <a:cubicBezTo>
                    <a:pt x="73446" y="76977"/>
                    <a:pt x="62358" y="85452"/>
                    <a:pt x="40748" y="85452"/>
                  </a:cubicBezTo>
                  <a:lnTo>
                    <a:pt x="0" y="85452"/>
                  </a:lnTo>
                  <a:lnTo>
                    <a:pt x="0" y="0"/>
                  </a:lnTo>
                  <a:lnTo>
                    <a:pt x="38347" y="0"/>
                  </a:lnTo>
                  <a:cubicBezTo>
                    <a:pt x="57980" y="0"/>
                    <a:pt x="68997" y="8263"/>
                    <a:pt x="68997" y="22104"/>
                  </a:cubicBezTo>
                  <a:cubicBezTo>
                    <a:pt x="68997" y="31356"/>
                    <a:pt x="64265" y="37853"/>
                    <a:pt x="57556" y="41172"/>
                  </a:cubicBezTo>
                  <a:cubicBezTo>
                    <a:pt x="67161" y="43856"/>
                    <a:pt x="73517" y="51059"/>
                    <a:pt x="73517" y="62429"/>
                  </a:cubicBezTo>
                  <a:close/>
                  <a:moveTo>
                    <a:pt x="12217" y="9887"/>
                  </a:moveTo>
                  <a:lnTo>
                    <a:pt x="12217" y="37217"/>
                  </a:lnTo>
                  <a:lnTo>
                    <a:pt x="37217" y="37217"/>
                  </a:lnTo>
                  <a:cubicBezTo>
                    <a:pt x="49647" y="37217"/>
                    <a:pt x="56779" y="32556"/>
                    <a:pt x="56779" y="23517"/>
                  </a:cubicBezTo>
                  <a:cubicBezTo>
                    <a:pt x="56779" y="14477"/>
                    <a:pt x="49717" y="9887"/>
                    <a:pt x="37217" y="9887"/>
                  </a:cubicBezTo>
                  <a:lnTo>
                    <a:pt x="12217" y="9887"/>
                  </a:lnTo>
                  <a:close/>
                  <a:moveTo>
                    <a:pt x="61158" y="61370"/>
                  </a:moveTo>
                  <a:cubicBezTo>
                    <a:pt x="61158" y="51483"/>
                    <a:pt x="53813" y="47104"/>
                    <a:pt x="40254" y="47104"/>
                  </a:cubicBezTo>
                  <a:lnTo>
                    <a:pt x="12217" y="47104"/>
                  </a:lnTo>
                  <a:lnTo>
                    <a:pt x="12217" y="75565"/>
                  </a:lnTo>
                  <a:lnTo>
                    <a:pt x="40254" y="75565"/>
                  </a:lnTo>
                  <a:cubicBezTo>
                    <a:pt x="53813" y="75565"/>
                    <a:pt x="61158" y="71327"/>
                    <a:pt x="61158" y="61440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482B853-1E7B-AA31-4121-55A631E82AF6}"/>
                </a:ext>
              </a:extLst>
            </p:cNvPr>
            <p:cNvSpPr/>
            <p:nvPr/>
          </p:nvSpPr>
          <p:spPr>
            <a:xfrm>
              <a:off x="72024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AF65BB3-3B95-99C6-1D0A-FD0EB9CBE524}"/>
                </a:ext>
              </a:extLst>
            </p:cNvPr>
            <p:cNvSpPr/>
            <p:nvPr/>
          </p:nvSpPr>
          <p:spPr>
            <a:xfrm>
              <a:off x="7284326" y="6949887"/>
              <a:ext cx="70479" cy="85451"/>
            </a:xfrm>
            <a:custGeom>
              <a:avLst/>
              <a:gdLst>
                <a:gd name="connsiteX0" fmla="*/ 57133 w 70479"/>
                <a:gd name="connsiteY0" fmla="*/ 85451 h 85451"/>
                <a:gd name="connsiteX1" fmla="*/ 38700 w 70479"/>
                <a:gd name="connsiteY1" fmla="*/ 59251 h 85451"/>
                <a:gd name="connsiteX2" fmla="*/ 33333 w 70479"/>
                <a:gd name="connsiteY2" fmla="*/ 59463 h 85451"/>
                <a:gd name="connsiteX3" fmla="*/ 12217 w 70479"/>
                <a:gd name="connsiteY3" fmla="*/ 59463 h 85451"/>
                <a:gd name="connsiteX4" fmla="*/ 12217 w 70479"/>
                <a:gd name="connsiteY4" fmla="*/ 85451 h 85451"/>
                <a:gd name="connsiteX5" fmla="*/ 0 w 70479"/>
                <a:gd name="connsiteY5" fmla="*/ 85451 h 85451"/>
                <a:gd name="connsiteX6" fmla="*/ 0 w 70479"/>
                <a:gd name="connsiteY6" fmla="*/ 0 h 85451"/>
                <a:gd name="connsiteX7" fmla="*/ 33333 w 70479"/>
                <a:gd name="connsiteY7" fmla="*/ 0 h 85451"/>
                <a:gd name="connsiteX8" fmla="*/ 68997 w 70479"/>
                <a:gd name="connsiteY8" fmla="*/ 29802 h 85451"/>
                <a:gd name="connsiteX9" fmla="*/ 50212 w 70479"/>
                <a:gd name="connsiteY9" fmla="*/ 56779 h 85451"/>
                <a:gd name="connsiteX10" fmla="*/ 70480 w 70479"/>
                <a:gd name="connsiteY10" fmla="*/ 85451 h 85451"/>
                <a:gd name="connsiteX11" fmla="*/ 57203 w 70479"/>
                <a:gd name="connsiteY11" fmla="*/ 85451 h 85451"/>
                <a:gd name="connsiteX12" fmla="*/ 56779 w 70479"/>
                <a:gd name="connsiteY12" fmla="*/ 29802 h 85451"/>
                <a:gd name="connsiteX13" fmla="*/ 32980 w 70479"/>
                <a:gd name="connsiteY13" fmla="*/ 10664 h 85451"/>
                <a:gd name="connsiteX14" fmla="*/ 12217 w 70479"/>
                <a:gd name="connsiteY14" fmla="*/ 10664 h 85451"/>
                <a:gd name="connsiteX15" fmla="*/ 12217 w 70479"/>
                <a:gd name="connsiteY15" fmla="*/ 49082 h 85451"/>
                <a:gd name="connsiteX16" fmla="*/ 32980 w 70479"/>
                <a:gd name="connsiteY16" fmla="*/ 49082 h 85451"/>
                <a:gd name="connsiteX17" fmla="*/ 56779 w 70479"/>
                <a:gd name="connsiteY17" fmla="*/ 2980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79" h="85451">
                  <a:moveTo>
                    <a:pt x="57133" y="85451"/>
                  </a:moveTo>
                  <a:lnTo>
                    <a:pt x="38700" y="59251"/>
                  </a:lnTo>
                  <a:cubicBezTo>
                    <a:pt x="37005" y="59392"/>
                    <a:pt x="35169" y="59463"/>
                    <a:pt x="33333" y="59463"/>
                  </a:cubicBezTo>
                  <a:lnTo>
                    <a:pt x="12217" y="59463"/>
                  </a:lnTo>
                  <a:lnTo>
                    <a:pt x="12217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3333" y="0"/>
                  </a:lnTo>
                  <a:cubicBezTo>
                    <a:pt x="55508" y="0"/>
                    <a:pt x="68997" y="11229"/>
                    <a:pt x="68997" y="29802"/>
                  </a:cubicBezTo>
                  <a:cubicBezTo>
                    <a:pt x="68997" y="43008"/>
                    <a:pt x="62147" y="52471"/>
                    <a:pt x="50212" y="56779"/>
                  </a:cubicBezTo>
                  <a:lnTo>
                    <a:pt x="70480" y="85451"/>
                  </a:lnTo>
                  <a:lnTo>
                    <a:pt x="57203" y="85451"/>
                  </a:lnTo>
                  <a:close/>
                  <a:moveTo>
                    <a:pt x="56779" y="29802"/>
                  </a:moveTo>
                  <a:cubicBezTo>
                    <a:pt x="56779" y="17585"/>
                    <a:pt x="48587" y="10664"/>
                    <a:pt x="32980" y="10664"/>
                  </a:cubicBezTo>
                  <a:lnTo>
                    <a:pt x="12217" y="10664"/>
                  </a:lnTo>
                  <a:lnTo>
                    <a:pt x="12217" y="49082"/>
                  </a:lnTo>
                  <a:lnTo>
                    <a:pt x="32980" y="49082"/>
                  </a:lnTo>
                  <a:cubicBezTo>
                    <a:pt x="48587" y="49082"/>
                    <a:pt x="56779" y="42020"/>
                    <a:pt x="56779" y="29802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C4020A-C238-CABC-03BC-51F26ACBA2F1}"/>
                </a:ext>
              </a:extLst>
            </p:cNvPr>
            <p:cNvSpPr/>
            <p:nvPr/>
          </p:nvSpPr>
          <p:spPr>
            <a:xfrm>
              <a:off x="7395060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31EDC90-CDBB-FD69-12C7-51E3D2AFE748}"/>
                </a:ext>
              </a:extLst>
            </p:cNvPr>
            <p:cNvSpPr/>
            <p:nvPr/>
          </p:nvSpPr>
          <p:spPr>
            <a:xfrm>
              <a:off x="7469071" y="6948898"/>
              <a:ext cx="69702" cy="87428"/>
            </a:xfrm>
            <a:custGeom>
              <a:avLst/>
              <a:gdLst>
                <a:gd name="connsiteX0" fmla="*/ 0 w 69702"/>
                <a:gd name="connsiteY0" fmla="*/ 43714 h 87428"/>
                <a:gd name="connsiteX1" fmla="*/ 34887 w 69702"/>
                <a:gd name="connsiteY1" fmla="*/ 0 h 87428"/>
                <a:gd name="connsiteX2" fmla="*/ 69703 w 69702"/>
                <a:gd name="connsiteY2" fmla="*/ 43714 h 87428"/>
                <a:gd name="connsiteX3" fmla="*/ 34887 w 69702"/>
                <a:gd name="connsiteY3" fmla="*/ 87429 h 87428"/>
                <a:gd name="connsiteX4" fmla="*/ 0 w 69702"/>
                <a:gd name="connsiteY4" fmla="*/ 43714 h 87428"/>
                <a:gd name="connsiteX5" fmla="*/ 57415 w 69702"/>
                <a:gd name="connsiteY5" fmla="*/ 43714 h 87428"/>
                <a:gd name="connsiteX6" fmla="*/ 34816 w 69702"/>
                <a:gd name="connsiteY6" fmla="*/ 10876 h 87428"/>
                <a:gd name="connsiteX7" fmla="*/ 12147 w 69702"/>
                <a:gd name="connsiteY7" fmla="*/ 43714 h 87428"/>
                <a:gd name="connsiteX8" fmla="*/ 34816 w 69702"/>
                <a:gd name="connsiteY8" fmla="*/ 76553 h 87428"/>
                <a:gd name="connsiteX9" fmla="*/ 57415 w 69702"/>
                <a:gd name="connsiteY9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702" h="87428">
                  <a:moveTo>
                    <a:pt x="0" y="43714"/>
                  </a:moveTo>
                  <a:cubicBezTo>
                    <a:pt x="0" y="15890"/>
                    <a:pt x="14901" y="0"/>
                    <a:pt x="34887" y="0"/>
                  </a:cubicBezTo>
                  <a:cubicBezTo>
                    <a:pt x="54873" y="0"/>
                    <a:pt x="69703" y="15890"/>
                    <a:pt x="69703" y="43714"/>
                  </a:cubicBezTo>
                  <a:cubicBezTo>
                    <a:pt x="69703" y="71539"/>
                    <a:pt x="54802" y="87429"/>
                    <a:pt x="34887" y="87429"/>
                  </a:cubicBezTo>
                  <a:cubicBezTo>
                    <a:pt x="14972" y="87429"/>
                    <a:pt x="0" y="71539"/>
                    <a:pt x="0" y="43714"/>
                  </a:cubicBezTo>
                  <a:close/>
                  <a:moveTo>
                    <a:pt x="57415" y="43714"/>
                  </a:moveTo>
                  <a:cubicBezTo>
                    <a:pt x="57415" y="21892"/>
                    <a:pt x="48163" y="10876"/>
                    <a:pt x="34816" y="10876"/>
                  </a:cubicBezTo>
                  <a:cubicBezTo>
                    <a:pt x="21469" y="10876"/>
                    <a:pt x="12147" y="21892"/>
                    <a:pt x="12147" y="43714"/>
                  </a:cubicBezTo>
                  <a:cubicBezTo>
                    <a:pt x="12147" y="65536"/>
                    <a:pt x="21398" y="76553"/>
                    <a:pt x="34816" y="76553"/>
                  </a:cubicBezTo>
                  <a:cubicBezTo>
                    <a:pt x="48234" y="76553"/>
                    <a:pt x="57415" y="65536"/>
                    <a:pt x="57415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3997DD8-D8E2-E2E3-18FB-036B918CB964}"/>
                </a:ext>
              </a:extLst>
            </p:cNvPr>
            <p:cNvSpPr/>
            <p:nvPr/>
          </p:nvSpPr>
          <p:spPr>
            <a:xfrm>
              <a:off x="7546048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7A7A30E-E2C0-3DED-D4CD-56173989E4A4}"/>
                </a:ext>
              </a:extLst>
            </p:cNvPr>
            <p:cNvSpPr/>
            <p:nvPr/>
          </p:nvSpPr>
          <p:spPr>
            <a:xfrm>
              <a:off x="7617869" y="6949957"/>
              <a:ext cx="64406" cy="85380"/>
            </a:xfrm>
            <a:custGeom>
              <a:avLst/>
              <a:gdLst>
                <a:gd name="connsiteX0" fmla="*/ 64406 w 64406"/>
                <a:gd name="connsiteY0" fmla="*/ 0 h 85380"/>
                <a:gd name="connsiteX1" fmla="*/ 64406 w 64406"/>
                <a:gd name="connsiteY1" fmla="*/ 8263 h 85380"/>
                <a:gd name="connsiteX2" fmla="*/ 29873 w 64406"/>
                <a:gd name="connsiteY2" fmla="*/ 85381 h 85380"/>
                <a:gd name="connsiteX3" fmla="*/ 16949 w 64406"/>
                <a:gd name="connsiteY3" fmla="*/ 85381 h 85380"/>
                <a:gd name="connsiteX4" fmla="*/ 50777 w 64406"/>
                <a:gd name="connsiteY4" fmla="*/ 10593 h 85380"/>
                <a:gd name="connsiteX5" fmla="*/ 11723 w 64406"/>
                <a:gd name="connsiteY5" fmla="*/ 10593 h 85380"/>
                <a:gd name="connsiteX6" fmla="*/ 11723 w 64406"/>
                <a:gd name="connsiteY6" fmla="*/ 25847 h 85380"/>
                <a:gd name="connsiteX7" fmla="*/ 0 w 64406"/>
                <a:gd name="connsiteY7" fmla="*/ 25847 h 85380"/>
                <a:gd name="connsiteX8" fmla="*/ 0 w 64406"/>
                <a:gd name="connsiteY8" fmla="*/ 0 h 85380"/>
                <a:gd name="connsiteX9" fmla="*/ 64406 w 64406"/>
                <a:gd name="connsiteY9" fmla="*/ 0 h 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406" h="85380">
                  <a:moveTo>
                    <a:pt x="64406" y="0"/>
                  </a:moveTo>
                  <a:lnTo>
                    <a:pt x="64406" y="8263"/>
                  </a:lnTo>
                  <a:lnTo>
                    <a:pt x="29873" y="85381"/>
                  </a:lnTo>
                  <a:lnTo>
                    <a:pt x="16949" y="85381"/>
                  </a:lnTo>
                  <a:lnTo>
                    <a:pt x="50777" y="10593"/>
                  </a:lnTo>
                  <a:lnTo>
                    <a:pt x="11723" y="10593"/>
                  </a:lnTo>
                  <a:lnTo>
                    <a:pt x="11723" y="25847"/>
                  </a:lnTo>
                  <a:lnTo>
                    <a:pt x="0" y="25847"/>
                  </a:lnTo>
                  <a:lnTo>
                    <a:pt x="0" y="0"/>
                  </a:lnTo>
                  <a:lnTo>
                    <a:pt x="64406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BB2D7DD-57BF-8AD6-C71D-8349C46BE862}"/>
                </a:ext>
              </a:extLst>
            </p:cNvPr>
            <p:cNvSpPr/>
            <p:nvPr/>
          </p:nvSpPr>
          <p:spPr>
            <a:xfrm>
              <a:off x="5686312" y="6949887"/>
              <a:ext cx="36864" cy="85451"/>
            </a:xfrm>
            <a:custGeom>
              <a:avLst/>
              <a:gdLst>
                <a:gd name="connsiteX0" fmla="*/ 36864 w 36864"/>
                <a:gd name="connsiteY0" fmla="*/ 0 h 85451"/>
                <a:gd name="connsiteX1" fmla="*/ 36864 w 36864"/>
                <a:gd name="connsiteY1" fmla="*/ 85451 h 85451"/>
                <a:gd name="connsiteX2" fmla="*/ 17090 w 36864"/>
                <a:gd name="connsiteY2" fmla="*/ 85451 h 85451"/>
                <a:gd name="connsiteX3" fmla="*/ 17090 w 36864"/>
                <a:gd name="connsiteY3" fmla="*/ 15890 h 85451"/>
                <a:gd name="connsiteX4" fmla="*/ 0 w 36864"/>
                <a:gd name="connsiteY4" fmla="*/ 15890 h 85451"/>
                <a:gd name="connsiteX5" fmla="*/ 0 w 36864"/>
                <a:gd name="connsiteY5" fmla="*/ 0 h 85451"/>
                <a:gd name="connsiteX6" fmla="*/ 36864 w 36864"/>
                <a:gd name="connsiteY6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4" h="85451">
                  <a:moveTo>
                    <a:pt x="36864" y="0"/>
                  </a:moveTo>
                  <a:lnTo>
                    <a:pt x="36864" y="85451"/>
                  </a:lnTo>
                  <a:lnTo>
                    <a:pt x="17090" y="85451"/>
                  </a:lnTo>
                  <a:lnTo>
                    <a:pt x="17090" y="15890"/>
                  </a:lnTo>
                  <a:lnTo>
                    <a:pt x="0" y="15890"/>
                  </a:lnTo>
                  <a:lnTo>
                    <a:pt x="0" y="0"/>
                  </a:lnTo>
                  <a:lnTo>
                    <a:pt x="36864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96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5171203-5501-167F-7BE4-06189D20EB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14855" y="5206895"/>
            <a:ext cx="2552680" cy="1290456"/>
            <a:chOff x="5669222" y="5557521"/>
            <a:chExt cx="2955434" cy="14940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1749529-8C5D-2BE9-6B12-B4B197C6E846}"/>
                </a:ext>
              </a:extLst>
            </p:cNvPr>
            <p:cNvSpPr/>
            <p:nvPr/>
          </p:nvSpPr>
          <p:spPr>
            <a:xfrm>
              <a:off x="5669222" y="6124397"/>
              <a:ext cx="1708959" cy="687425"/>
            </a:xfrm>
            <a:custGeom>
              <a:avLst/>
              <a:gdLst>
                <a:gd name="connsiteX0" fmla="*/ 1708959 w 1708959"/>
                <a:gd name="connsiteY0" fmla="*/ 0 h 687425"/>
                <a:gd name="connsiteX1" fmla="*/ 1593706 w 1708959"/>
                <a:gd name="connsiteY1" fmla="*/ 0 h 687425"/>
                <a:gd name="connsiteX2" fmla="*/ 1593706 w 1708959"/>
                <a:gd name="connsiteY2" fmla="*/ 521819 h 687425"/>
                <a:gd name="connsiteX3" fmla="*/ 1708959 w 1708959"/>
                <a:gd name="connsiteY3" fmla="*/ 521819 h 687425"/>
                <a:gd name="connsiteX4" fmla="*/ 1708959 w 1708959"/>
                <a:gd name="connsiteY4" fmla="*/ 0 h 687425"/>
                <a:gd name="connsiteX5" fmla="*/ 1536785 w 1708959"/>
                <a:gd name="connsiteY5" fmla="*/ 275422 h 687425"/>
                <a:gd name="connsiteX6" fmla="*/ 1501192 w 1708959"/>
                <a:gd name="connsiteY6" fmla="*/ 216736 h 687425"/>
                <a:gd name="connsiteX7" fmla="*/ 1446673 w 1708959"/>
                <a:gd name="connsiteY7" fmla="*/ 179801 h 687425"/>
                <a:gd name="connsiteX8" fmla="*/ 1376970 w 1708959"/>
                <a:gd name="connsiteY8" fmla="*/ 167019 h 687425"/>
                <a:gd name="connsiteX9" fmla="*/ 1303806 w 1708959"/>
                <a:gd name="connsiteY9" fmla="*/ 180154 h 687425"/>
                <a:gd name="connsiteX10" fmla="*/ 1245120 w 1708959"/>
                <a:gd name="connsiteY10" fmla="*/ 217089 h 687425"/>
                <a:gd name="connsiteX11" fmla="*/ 1205784 w 1708959"/>
                <a:gd name="connsiteY11" fmla="*/ 275069 h 687425"/>
                <a:gd name="connsiteX12" fmla="*/ 1191307 w 1708959"/>
                <a:gd name="connsiteY12" fmla="*/ 351340 h 687425"/>
                <a:gd name="connsiteX13" fmla="*/ 1206138 w 1708959"/>
                <a:gd name="connsiteY13" fmla="*/ 428599 h 687425"/>
                <a:gd name="connsiteX14" fmla="*/ 1246886 w 1708959"/>
                <a:gd name="connsiteY14" fmla="*/ 485520 h 687425"/>
                <a:gd name="connsiteX15" fmla="*/ 1307267 w 1708959"/>
                <a:gd name="connsiteY15" fmla="*/ 520689 h 687425"/>
                <a:gd name="connsiteX16" fmla="*/ 1380430 w 1708959"/>
                <a:gd name="connsiteY16" fmla="*/ 532766 h 687425"/>
                <a:gd name="connsiteX17" fmla="*/ 1472591 w 1708959"/>
                <a:gd name="connsiteY17" fmla="*/ 513768 h 687425"/>
                <a:gd name="connsiteX18" fmla="*/ 1536432 w 1708959"/>
                <a:gd name="connsiteY18" fmla="*/ 459602 h 687425"/>
                <a:gd name="connsiteX19" fmla="*/ 1457760 w 1708959"/>
                <a:gd name="connsiteY19" fmla="*/ 409885 h 687425"/>
                <a:gd name="connsiteX20" fmla="*/ 1427393 w 1708959"/>
                <a:gd name="connsiteY20" fmla="*/ 435803 h 687425"/>
                <a:gd name="connsiteX21" fmla="*/ 1381843 w 1708959"/>
                <a:gd name="connsiteY21" fmla="*/ 445760 h 687425"/>
                <a:gd name="connsiteX22" fmla="*/ 1352535 w 1708959"/>
                <a:gd name="connsiteY22" fmla="*/ 440958 h 687425"/>
                <a:gd name="connsiteX23" fmla="*/ 1326970 w 1708959"/>
                <a:gd name="connsiteY23" fmla="*/ 427470 h 687425"/>
                <a:gd name="connsiteX24" fmla="*/ 1308326 w 1708959"/>
                <a:gd name="connsiteY24" fmla="*/ 407131 h 687425"/>
                <a:gd name="connsiteX25" fmla="*/ 1299710 w 1708959"/>
                <a:gd name="connsiteY25" fmla="*/ 380930 h 687425"/>
                <a:gd name="connsiteX26" fmla="*/ 1548862 w 1708959"/>
                <a:gd name="connsiteY26" fmla="*/ 380930 h 687425"/>
                <a:gd name="connsiteX27" fmla="*/ 1549568 w 1708959"/>
                <a:gd name="connsiteY27" fmla="*/ 367795 h 687425"/>
                <a:gd name="connsiteX28" fmla="*/ 1549568 w 1708959"/>
                <a:gd name="connsiteY28" fmla="*/ 353953 h 687425"/>
                <a:gd name="connsiteX29" fmla="*/ 1536785 w 1708959"/>
                <a:gd name="connsiteY29" fmla="*/ 275281 h 687425"/>
                <a:gd name="connsiteX30" fmla="*/ 1299710 w 1708959"/>
                <a:gd name="connsiteY30" fmla="*/ 310592 h 687425"/>
                <a:gd name="connsiteX31" fmla="*/ 1306631 w 1708959"/>
                <a:gd name="connsiteY31" fmla="*/ 285380 h 687425"/>
                <a:gd name="connsiteX32" fmla="*/ 1323227 w 1708959"/>
                <a:gd name="connsiteY32" fmla="*/ 264335 h 687425"/>
                <a:gd name="connsiteX33" fmla="*/ 1347380 w 1708959"/>
                <a:gd name="connsiteY33" fmla="*/ 250211 h 687425"/>
                <a:gd name="connsiteX34" fmla="*/ 1377747 w 1708959"/>
                <a:gd name="connsiteY34" fmla="*/ 245055 h 687425"/>
                <a:gd name="connsiteX35" fmla="*/ 1428453 w 1708959"/>
                <a:gd name="connsiteY35" fmla="*/ 264405 h 687425"/>
                <a:gd name="connsiteX36" fmla="*/ 1445331 w 1708959"/>
                <a:gd name="connsiteY36" fmla="*/ 310662 h 687425"/>
                <a:gd name="connsiteX37" fmla="*/ 1299710 w 1708959"/>
                <a:gd name="connsiteY37" fmla="*/ 310662 h 687425"/>
                <a:gd name="connsiteX38" fmla="*/ 1032904 w 1708959"/>
                <a:gd name="connsiteY38" fmla="*/ 381707 h 687425"/>
                <a:gd name="connsiteX39" fmla="*/ 1016379 w 1708959"/>
                <a:gd name="connsiteY39" fmla="*/ 409320 h 687425"/>
                <a:gd name="connsiteX40" fmla="*/ 990108 w 1708959"/>
                <a:gd name="connsiteY40" fmla="*/ 428317 h 687425"/>
                <a:gd name="connsiteX41" fmla="*/ 955291 w 1708959"/>
                <a:gd name="connsiteY41" fmla="*/ 435591 h 687425"/>
                <a:gd name="connsiteX42" fmla="*/ 921111 w 1708959"/>
                <a:gd name="connsiteY42" fmla="*/ 428317 h 687425"/>
                <a:gd name="connsiteX43" fmla="*/ 895899 w 1708959"/>
                <a:gd name="connsiteY43" fmla="*/ 408967 h 687425"/>
                <a:gd name="connsiteX44" fmla="*/ 880009 w 1708959"/>
                <a:gd name="connsiteY44" fmla="*/ 381001 h 687425"/>
                <a:gd name="connsiteX45" fmla="*/ 874501 w 1708959"/>
                <a:gd name="connsiteY45" fmla="*/ 347880 h 687425"/>
                <a:gd name="connsiteX46" fmla="*/ 880009 w 1708959"/>
                <a:gd name="connsiteY46" fmla="*/ 314052 h 687425"/>
                <a:gd name="connsiteX47" fmla="*/ 895899 w 1708959"/>
                <a:gd name="connsiteY47" fmla="*/ 286439 h 687425"/>
                <a:gd name="connsiteX48" fmla="*/ 921111 w 1708959"/>
                <a:gd name="connsiteY48" fmla="*/ 267795 h 687425"/>
                <a:gd name="connsiteX49" fmla="*/ 955291 w 1708959"/>
                <a:gd name="connsiteY49" fmla="*/ 260874 h 687425"/>
                <a:gd name="connsiteX50" fmla="*/ 989825 w 1708959"/>
                <a:gd name="connsiteY50" fmla="*/ 267795 h 687425"/>
                <a:gd name="connsiteX51" fmla="*/ 1016025 w 1708959"/>
                <a:gd name="connsiteY51" fmla="*/ 286792 h 687425"/>
                <a:gd name="connsiteX52" fmla="*/ 1032904 w 1708959"/>
                <a:gd name="connsiteY52" fmla="*/ 314758 h 687425"/>
                <a:gd name="connsiteX53" fmla="*/ 1038765 w 1708959"/>
                <a:gd name="connsiteY53" fmla="*/ 347880 h 687425"/>
                <a:gd name="connsiteX54" fmla="*/ 1032904 w 1708959"/>
                <a:gd name="connsiteY54" fmla="*/ 381707 h 687425"/>
                <a:gd name="connsiteX55" fmla="*/ 1146463 w 1708959"/>
                <a:gd name="connsiteY55" fmla="*/ 178106 h 687425"/>
                <a:gd name="connsiteX56" fmla="*/ 1039472 w 1708959"/>
                <a:gd name="connsiteY56" fmla="*/ 178106 h 687425"/>
                <a:gd name="connsiteX57" fmla="*/ 1039472 w 1708959"/>
                <a:gd name="connsiteY57" fmla="*/ 222315 h 687425"/>
                <a:gd name="connsiteX58" fmla="*/ 1038059 w 1708959"/>
                <a:gd name="connsiteY58" fmla="*/ 222315 h 687425"/>
                <a:gd name="connsiteX59" fmla="*/ 990461 w 1708959"/>
                <a:gd name="connsiteY59" fmla="*/ 181567 h 687425"/>
                <a:gd name="connsiteX60" fmla="*/ 928385 w 1708959"/>
                <a:gd name="connsiteY60" fmla="*/ 168431 h 687425"/>
                <a:gd name="connsiteX61" fmla="*/ 859317 w 1708959"/>
                <a:gd name="connsiteY61" fmla="*/ 183262 h 687425"/>
                <a:gd name="connsiteX62" fmla="*/ 807905 w 1708959"/>
                <a:gd name="connsiteY62" fmla="*/ 222951 h 687425"/>
                <a:gd name="connsiteX63" fmla="*/ 775843 w 1708959"/>
                <a:gd name="connsiteY63" fmla="*/ 280225 h 687425"/>
                <a:gd name="connsiteX64" fmla="*/ 764826 w 1708959"/>
                <a:gd name="connsiteY64" fmla="*/ 348586 h 687425"/>
                <a:gd name="connsiteX65" fmla="*/ 775843 w 1708959"/>
                <a:gd name="connsiteY65" fmla="*/ 416523 h 687425"/>
                <a:gd name="connsiteX66" fmla="*/ 807905 w 1708959"/>
                <a:gd name="connsiteY66" fmla="*/ 472808 h 687425"/>
                <a:gd name="connsiteX67" fmla="*/ 859317 w 1708959"/>
                <a:gd name="connsiteY67" fmla="*/ 511155 h 687425"/>
                <a:gd name="connsiteX68" fmla="*/ 929020 w 1708959"/>
                <a:gd name="connsiteY68" fmla="*/ 525280 h 687425"/>
                <a:gd name="connsiteX69" fmla="*/ 990461 w 1708959"/>
                <a:gd name="connsiteY69" fmla="*/ 512850 h 687425"/>
                <a:gd name="connsiteX70" fmla="*/ 1033257 w 1708959"/>
                <a:gd name="connsiteY70" fmla="*/ 479729 h 687425"/>
                <a:gd name="connsiteX71" fmla="*/ 1035305 w 1708959"/>
                <a:gd name="connsiteY71" fmla="*/ 479729 h 687425"/>
                <a:gd name="connsiteX72" fmla="*/ 1035305 w 1708959"/>
                <a:gd name="connsiteY72" fmla="*/ 500421 h 687425"/>
                <a:gd name="connsiteX73" fmla="*/ 1011506 w 1708959"/>
                <a:gd name="connsiteY73" fmla="*/ 570124 h 687425"/>
                <a:gd name="connsiteX74" fmla="*/ 937989 w 1708959"/>
                <a:gd name="connsiteY74" fmla="*/ 596325 h 687425"/>
                <a:gd name="connsiteX75" fmla="*/ 878950 w 1708959"/>
                <a:gd name="connsiteY75" fmla="*/ 585590 h 687425"/>
                <a:gd name="connsiteX76" fmla="*/ 824077 w 1708959"/>
                <a:gd name="connsiteY76" fmla="*/ 552822 h 687425"/>
                <a:gd name="connsiteX77" fmla="*/ 767510 w 1708959"/>
                <a:gd name="connsiteY77" fmla="*/ 633613 h 687425"/>
                <a:gd name="connsiteX78" fmla="*/ 850702 w 1708959"/>
                <a:gd name="connsiteY78" fmla="*/ 673655 h 687425"/>
                <a:gd name="connsiteX79" fmla="*/ 944204 w 1708959"/>
                <a:gd name="connsiteY79" fmla="*/ 687426 h 687425"/>
                <a:gd name="connsiteX80" fmla="*/ 1027395 w 1708959"/>
                <a:gd name="connsiteY80" fmla="*/ 675349 h 687425"/>
                <a:gd name="connsiteX81" fmla="*/ 1091237 w 1708959"/>
                <a:gd name="connsiteY81" fmla="*/ 638768 h 687425"/>
                <a:gd name="connsiteX82" fmla="*/ 1131915 w 1708959"/>
                <a:gd name="connsiteY82" fmla="*/ 576974 h 687425"/>
                <a:gd name="connsiteX83" fmla="*/ 1146392 w 1708959"/>
                <a:gd name="connsiteY83" fmla="*/ 489334 h 687425"/>
                <a:gd name="connsiteX84" fmla="*/ 1146392 w 1708959"/>
                <a:gd name="connsiteY84" fmla="*/ 178036 h 687425"/>
                <a:gd name="connsiteX85" fmla="*/ 724078 w 1708959"/>
                <a:gd name="connsiteY85" fmla="*/ 521819 h 687425"/>
                <a:gd name="connsiteX86" fmla="*/ 724078 w 1708959"/>
                <a:gd name="connsiteY86" fmla="*/ 309250 h 687425"/>
                <a:gd name="connsiteX87" fmla="*/ 717510 w 1708959"/>
                <a:gd name="connsiteY87" fmla="*/ 258191 h 687425"/>
                <a:gd name="connsiteX88" fmla="*/ 696112 w 1708959"/>
                <a:gd name="connsiteY88" fmla="*/ 212993 h 687425"/>
                <a:gd name="connsiteX89" fmla="*/ 657129 w 1708959"/>
                <a:gd name="connsiteY89" fmla="*/ 180931 h 687425"/>
                <a:gd name="connsiteX90" fmla="*/ 598443 w 1708959"/>
                <a:gd name="connsiteY90" fmla="*/ 168502 h 687425"/>
                <a:gd name="connsiteX91" fmla="*/ 564616 w 1708959"/>
                <a:gd name="connsiteY91" fmla="*/ 173375 h 687425"/>
                <a:gd name="connsiteX92" fmla="*/ 535237 w 1708959"/>
                <a:gd name="connsiteY92" fmla="*/ 185804 h 687425"/>
                <a:gd name="connsiteX93" fmla="*/ 511791 w 1708959"/>
                <a:gd name="connsiteY93" fmla="*/ 204095 h 687425"/>
                <a:gd name="connsiteX94" fmla="*/ 495548 w 1708959"/>
                <a:gd name="connsiteY94" fmla="*/ 225846 h 687425"/>
                <a:gd name="connsiteX95" fmla="*/ 494136 w 1708959"/>
                <a:gd name="connsiteY95" fmla="*/ 225846 h 687425"/>
                <a:gd name="connsiteX96" fmla="*/ 494136 w 1708959"/>
                <a:gd name="connsiteY96" fmla="*/ 178248 h 687425"/>
                <a:gd name="connsiteX97" fmla="*/ 384391 w 1708959"/>
                <a:gd name="connsiteY97" fmla="*/ 178248 h 687425"/>
                <a:gd name="connsiteX98" fmla="*/ 384391 w 1708959"/>
                <a:gd name="connsiteY98" fmla="*/ 521960 h 687425"/>
                <a:gd name="connsiteX99" fmla="*/ 498302 w 1708959"/>
                <a:gd name="connsiteY99" fmla="*/ 521960 h 687425"/>
                <a:gd name="connsiteX100" fmla="*/ 498302 w 1708959"/>
                <a:gd name="connsiteY100" fmla="*/ 335591 h 687425"/>
                <a:gd name="connsiteX101" fmla="*/ 502116 w 1708959"/>
                <a:gd name="connsiteY101" fmla="*/ 307626 h 687425"/>
                <a:gd name="connsiteX102" fmla="*/ 513486 w 1708959"/>
                <a:gd name="connsiteY102" fmla="*/ 283826 h 687425"/>
                <a:gd name="connsiteX103" fmla="*/ 532483 w 1708959"/>
                <a:gd name="connsiteY103" fmla="*/ 267654 h 687425"/>
                <a:gd name="connsiteX104" fmla="*/ 559037 w 1708959"/>
                <a:gd name="connsiteY104" fmla="*/ 261792 h 687425"/>
                <a:gd name="connsiteX105" fmla="*/ 584248 w 1708959"/>
                <a:gd name="connsiteY105" fmla="*/ 267654 h 687425"/>
                <a:gd name="connsiteX106" fmla="*/ 599785 w 1708959"/>
                <a:gd name="connsiteY106" fmla="*/ 283544 h 687425"/>
                <a:gd name="connsiteX107" fmla="*/ 607694 w 1708959"/>
                <a:gd name="connsiteY107" fmla="*/ 306637 h 687425"/>
                <a:gd name="connsiteX108" fmla="*/ 610096 w 1708959"/>
                <a:gd name="connsiteY108" fmla="*/ 334250 h 687425"/>
                <a:gd name="connsiteX109" fmla="*/ 610096 w 1708959"/>
                <a:gd name="connsiteY109" fmla="*/ 521960 h 687425"/>
                <a:gd name="connsiteX110" fmla="*/ 723937 w 1708959"/>
                <a:gd name="connsiteY110" fmla="*/ 521960 h 687425"/>
                <a:gd name="connsiteX111" fmla="*/ 73870 w 1708959"/>
                <a:gd name="connsiteY111" fmla="*/ 286439 h 687425"/>
                <a:gd name="connsiteX112" fmla="*/ 112217 w 1708959"/>
                <a:gd name="connsiteY112" fmla="*/ 261581 h 687425"/>
                <a:gd name="connsiteX113" fmla="*/ 158827 w 1708959"/>
                <a:gd name="connsiteY113" fmla="*/ 251199 h 687425"/>
                <a:gd name="connsiteX114" fmla="*/ 202965 w 1708959"/>
                <a:gd name="connsiteY114" fmla="*/ 263275 h 687425"/>
                <a:gd name="connsiteX115" fmla="*/ 220903 w 1708959"/>
                <a:gd name="connsiteY115" fmla="*/ 300917 h 687425"/>
                <a:gd name="connsiteX116" fmla="*/ 220903 w 1708959"/>
                <a:gd name="connsiteY116" fmla="*/ 306425 h 687425"/>
                <a:gd name="connsiteX117" fmla="*/ 144279 w 1708959"/>
                <a:gd name="connsiteY117" fmla="*/ 310592 h 687425"/>
                <a:gd name="connsiteX118" fmla="*/ 72810 w 1708959"/>
                <a:gd name="connsiteY118" fmla="*/ 327188 h 687425"/>
                <a:gd name="connsiteX119" fmla="*/ 20339 w 1708959"/>
                <a:gd name="connsiteY119" fmla="*/ 362357 h 687425"/>
                <a:gd name="connsiteX120" fmla="*/ 0 w 1708959"/>
                <a:gd name="connsiteY120" fmla="*/ 422385 h 687425"/>
                <a:gd name="connsiteX121" fmla="*/ 11723 w 1708959"/>
                <a:gd name="connsiteY121" fmla="*/ 473444 h 687425"/>
                <a:gd name="connsiteX122" fmla="*/ 41737 w 1708959"/>
                <a:gd name="connsiteY122" fmla="*/ 506565 h 687425"/>
                <a:gd name="connsiteX123" fmla="*/ 82132 w 1708959"/>
                <a:gd name="connsiteY123" fmla="*/ 524503 h 687425"/>
                <a:gd name="connsiteX124" fmla="*/ 124929 w 1708959"/>
                <a:gd name="connsiteY124" fmla="*/ 530011 h 687425"/>
                <a:gd name="connsiteX125" fmla="*/ 182556 w 1708959"/>
                <a:gd name="connsiteY125" fmla="*/ 518288 h 687425"/>
                <a:gd name="connsiteX126" fmla="*/ 222245 w 1708959"/>
                <a:gd name="connsiteY126" fmla="*/ 485167 h 687425"/>
                <a:gd name="connsiteX127" fmla="*/ 224293 w 1708959"/>
                <a:gd name="connsiteY127" fmla="*/ 485167 h 687425"/>
                <a:gd name="connsiteX128" fmla="*/ 224293 w 1708959"/>
                <a:gd name="connsiteY128" fmla="*/ 521749 h 687425"/>
                <a:gd name="connsiteX129" fmla="*/ 327823 w 1708959"/>
                <a:gd name="connsiteY129" fmla="*/ 521749 h 687425"/>
                <a:gd name="connsiteX130" fmla="*/ 327823 w 1708959"/>
                <a:gd name="connsiteY130" fmla="*/ 348515 h 687425"/>
                <a:gd name="connsiteX131" fmla="*/ 319207 w 1708959"/>
                <a:gd name="connsiteY131" fmla="*/ 267442 h 687425"/>
                <a:gd name="connsiteX132" fmla="*/ 291948 w 1708959"/>
                <a:gd name="connsiteY132" fmla="*/ 210875 h 687425"/>
                <a:gd name="connsiteX133" fmla="*/ 243290 w 1708959"/>
                <a:gd name="connsiteY133" fmla="*/ 177753 h 687425"/>
                <a:gd name="connsiteX134" fmla="*/ 169773 w 1708959"/>
                <a:gd name="connsiteY134" fmla="*/ 167019 h 687425"/>
                <a:gd name="connsiteX135" fmla="*/ 87288 w 1708959"/>
                <a:gd name="connsiteY135" fmla="*/ 181496 h 687425"/>
                <a:gd name="connsiteX136" fmla="*/ 16525 w 1708959"/>
                <a:gd name="connsiteY136" fmla="*/ 224999 h 687425"/>
                <a:gd name="connsiteX137" fmla="*/ 73799 w 1708959"/>
                <a:gd name="connsiteY137" fmla="*/ 286439 h 687425"/>
                <a:gd name="connsiteX138" fmla="*/ 224363 w 1708959"/>
                <a:gd name="connsiteY138" fmla="*/ 383755 h 687425"/>
                <a:gd name="connsiteX139" fmla="*/ 206072 w 1708959"/>
                <a:gd name="connsiteY139" fmla="*/ 435167 h 687425"/>
                <a:gd name="connsiteX140" fmla="*/ 153248 w 1708959"/>
                <a:gd name="connsiteY140" fmla="*/ 454164 h 687425"/>
                <a:gd name="connsiteX141" fmla="*/ 136016 w 1708959"/>
                <a:gd name="connsiteY141" fmla="*/ 452469 h 687425"/>
                <a:gd name="connsiteX142" fmla="*/ 120126 w 1708959"/>
                <a:gd name="connsiteY142" fmla="*/ 446608 h 687425"/>
                <a:gd name="connsiteX143" fmla="*/ 108756 w 1708959"/>
                <a:gd name="connsiteY143" fmla="*/ 435591 h 687425"/>
                <a:gd name="connsiteX144" fmla="*/ 104307 w 1708959"/>
                <a:gd name="connsiteY144" fmla="*/ 418995 h 687425"/>
                <a:gd name="connsiteX145" fmla="*/ 113982 w 1708959"/>
                <a:gd name="connsiteY145" fmla="*/ 394489 h 687425"/>
                <a:gd name="connsiteX146" fmla="*/ 138488 w 1708959"/>
                <a:gd name="connsiteY146" fmla="*/ 380295 h 687425"/>
                <a:gd name="connsiteX147" fmla="*/ 172315 w 1708959"/>
                <a:gd name="connsiteY147" fmla="*/ 373727 h 687425"/>
                <a:gd name="connsiteX148" fmla="*/ 209956 w 1708959"/>
                <a:gd name="connsiteY148" fmla="*/ 372032 h 687425"/>
                <a:gd name="connsiteX149" fmla="*/ 224434 w 1708959"/>
                <a:gd name="connsiteY149" fmla="*/ 372032 h 687425"/>
                <a:gd name="connsiteX150" fmla="*/ 224434 w 1708959"/>
                <a:gd name="connsiteY150" fmla="*/ 383755 h 68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708959" h="687425">
                  <a:moveTo>
                    <a:pt x="1708959" y="0"/>
                  </a:moveTo>
                  <a:lnTo>
                    <a:pt x="1593706" y="0"/>
                  </a:lnTo>
                  <a:lnTo>
                    <a:pt x="1593706" y="521819"/>
                  </a:lnTo>
                  <a:lnTo>
                    <a:pt x="1708959" y="521819"/>
                  </a:lnTo>
                  <a:lnTo>
                    <a:pt x="1708959" y="0"/>
                  </a:lnTo>
                  <a:close/>
                  <a:moveTo>
                    <a:pt x="1536785" y="275422"/>
                  </a:moveTo>
                  <a:cubicBezTo>
                    <a:pt x="1528240" y="252400"/>
                    <a:pt x="1516446" y="232838"/>
                    <a:pt x="1501192" y="216736"/>
                  </a:cubicBezTo>
                  <a:cubicBezTo>
                    <a:pt x="1486009" y="200635"/>
                    <a:pt x="1467859" y="188346"/>
                    <a:pt x="1446673" y="179801"/>
                  </a:cubicBezTo>
                  <a:cubicBezTo>
                    <a:pt x="1425487" y="171327"/>
                    <a:pt x="1402252" y="167019"/>
                    <a:pt x="1376970" y="167019"/>
                  </a:cubicBezTo>
                  <a:cubicBezTo>
                    <a:pt x="1351687" y="167019"/>
                    <a:pt x="1326335" y="171397"/>
                    <a:pt x="1303806" y="180154"/>
                  </a:cubicBezTo>
                  <a:cubicBezTo>
                    <a:pt x="1281278" y="188911"/>
                    <a:pt x="1261716" y="201200"/>
                    <a:pt x="1245120" y="217089"/>
                  </a:cubicBezTo>
                  <a:cubicBezTo>
                    <a:pt x="1228595" y="232979"/>
                    <a:pt x="1215459" y="252259"/>
                    <a:pt x="1205784" y="275069"/>
                  </a:cubicBezTo>
                  <a:cubicBezTo>
                    <a:pt x="1196109" y="297809"/>
                    <a:pt x="1191307" y="323233"/>
                    <a:pt x="1191307" y="351340"/>
                  </a:cubicBezTo>
                  <a:cubicBezTo>
                    <a:pt x="1191307" y="379447"/>
                    <a:pt x="1196251" y="406071"/>
                    <a:pt x="1206138" y="428599"/>
                  </a:cubicBezTo>
                  <a:cubicBezTo>
                    <a:pt x="1216024" y="451128"/>
                    <a:pt x="1229584" y="470125"/>
                    <a:pt x="1246886" y="485520"/>
                  </a:cubicBezTo>
                  <a:cubicBezTo>
                    <a:pt x="1264117" y="500986"/>
                    <a:pt x="1284244" y="512639"/>
                    <a:pt x="1307267" y="520689"/>
                  </a:cubicBezTo>
                  <a:cubicBezTo>
                    <a:pt x="1330289" y="528740"/>
                    <a:pt x="1354654" y="532766"/>
                    <a:pt x="1380430" y="532766"/>
                  </a:cubicBezTo>
                  <a:cubicBezTo>
                    <a:pt x="1415388" y="532766"/>
                    <a:pt x="1446108" y="526480"/>
                    <a:pt x="1472591" y="513768"/>
                  </a:cubicBezTo>
                  <a:cubicBezTo>
                    <a:pt x="1499074" y="501127"/>
                    <a:pt x="1520331" y="483048"/>
                    <a:pt x="1536432" y="459602"/>
                  </a:cubicBezTo>
                  <a:lnTo>
                    <a:pt x="1457760" y="409885"/>
                  </a:lnTo>
                  <a:cubicBezTo>
                    <a:pt x="1449921" y="420478"/>
                    <a:pt x="1439823" y="429094"/>
                    <a:pt x="1427393" y="435803"/>
                  </a:cubicBezTo>
                  <a:cubicBezTo>
                    <a:pt x="1414964" y="442512"/>
                    <a:pt x="1399781" y="445760"/>
                    <a:pt x="1381843" y="445760"/>
                  </a:cubicBezTo>
                  <a:cubicBezTo>
                    <a:pt x="1371744" y="445760"/>
                    <a:pt x="1361928" y="444136"/>
                    <a:pt x="1352535" y="440958"/>
                  </a:cubicBezTo>
                  <a:cubicBezTo>
                    <a:pt x="1343072" y="437710"/>
                    <a:pt x="1334597" y="433260"/>
                    <a:pt x="1326970" y="427470"/>
                  </a:cubicBezTo>
                  <a:cubicBezTo>
                    <a:pt x="1319414" y="421749"/>
                    <a:pt x="1313128" y="414970"/>
                    <a:pt x="1308326" y="407131"/>
                  </a:cubicBezTo>
                  <a:cubicBezTo>
                    <a:pt x="1303524" y="399292"/>
                    <a:pt x="1300628" y="390535"/>
                    <a:pt x="1299710" y="380930"/>
                  </a:cubicBezTo>
                  <a:lnTo>
                    <a:pt x="1548862" y="380930"/>
                  </a:lnTo>
                  <a:cubicBezTo>
                    <a:pt x="1549285" y="376764"/>
                    <a:pt x="1549568" y="372456"/>
                    <a:pt x="1549568" y="367795"/>
                  </a:cubicBezTo>
                  <a:lnTo>
                    <a:pt x="1549568" y="353953"/>
                  </a:lnTo>
                  <a:cubicBezTo>
                    <a:pt x="1549568" y="324504"/>
                    <a:pt x="1545331" y="298303"/>
                    <a:pt x="1536785" y="275281"/>
                  </a:cubicBezTo>
                  <a:moveTo>
                    <a:pt x="1299710" y="310592"/>
                  </a:moveTo>
                  <a:cubicBezTo>
                    <a:pt x="1300134" y="301835"/>
                    <a:pt x="1302465" y="293431"/>
                    <a:pt x="1306631" y="285380"/>
                  </a:cubicBezTo>
                  <a:cubicBezTo>
                    <a:pt x="1310798" y="277329"/>
                    <a:pt x="1316306" y="270338"/>
                    <a:pt x="1323227" y="264335"/>
                  </a:cubicBezTo>
                  <a:cubicBezTo>
                    <a:pt x="1330148" y="258332"/>
                    <a:pt x="1338199" y="253600"/>
                    <a:pt x="1347380" y="250211"/>
                  </a:cubicBezTo>
                  <a:cubicBezTo>
                    <a:pt x="1356560" y="246750"/>
                    <a:pt x="1366730" y="245055"/>
                    <a:pt x="1377747" y="245055"/>
                  </a:cubicBezTo>
                  <a:cubicBezTo>
                    <a:pt x="1400275" y="245055"/>
                    <a:pt x="1417224" y="251482"/>
                    <a:pt x="1428453" y="264405"/>
                  </a:cubicBezTo>
                  <a:cubicBezTo>
                    <a:pt x="1439752" y="277258"/>
                    <a:pt x="1445331" y="292724"/>
                    <a:pt x="1445331" y="310662"/>
                  </a:cubicBezTo>
                  <a:lnTo>
                    <a:pt x="1299710" y="310662"/>
                  </a:lnTo>
                  <a:close/>
                  <a:moveTo>
                    <a:pt x="1032904" y="381707"/>
                  </a:moveTo>
                  <a:cubicBezTo>
                    <a:pt x="1029020" y="392300"/>
                    <a:pt x="1023441" y="401481"/>
                    <a:pt x="1016379" y="409320"/>
                  </a:cubicBezTo>
                  <a:cubicBezTo>
                    <a:pt x="1009246" y="417159"/>
                    <a:pt x="1000489" y="423444"/>
                    <a:pt x="990108" y="428317"/>
                  </a:cubicBezTo>
                  <a:cubicBezTo>
                    <a:pt x="979797" y="433119"/>
                    <a:pt x="968144" y="435591"/>
                    <a:pt x="955291" y="435591"/>
                  </a:cubicBezTo>
                  <a:cubicBezTo>
                    <a:pt x="942438" y="435591"/>
                    <a:pt x="930998" y="433190"/>
                    <a:pt x="921111" y="428317"/>
                  </a:cubicBezTo>
                  <a:cubicBezTo>
                    <a:pt x="911224" y="423444"/>
                    <a:pt x="902820" y="417018"/>
                    <a:pt x="895899" y="408967"/>
                  </a:cubicBezTo>
                  <a:cubicBezTo>
                    <a:pt x="888978" y="400916"/>
                    <a:pt x="883682" y="391594"/>
                    <a:pt x="880009" y="381001"/>
                  </a:cubicBezTo>
                  <a:cubicBezTo>
                    <a:pt x="876337" y="370408"/>
                    <a:pt x="874501" y="359391"/>
                    <a:pt x="874501" y="347880"/>
                  </a:cubicBezTo>
                  <a:cubicBezTo>
                    <a:pt x="874501" y="336368"/>
                    <a:pt x="876337" y="324645"/>
                    <a:pt x="880009" y="314052"/>
                  </a:cubicBezTo>
                  <a:cubicBezTo>
                    <a:pt x="883682" y="303459"/>
                    <a:pt x="888978" y="294278"/>
                    <a:pt x="895899" y="286439"/>
                  </a:cubicBezTo>
                  <a:cubicBezTo>
                    <a:pt x="902820" y="278600"/>
                    <a:pt x="911224" y="272386"/>
                    <a:pt x="921111" y="267795"/>
                  </a:cubicBezTo>
                  <a:cubicBezTo>
                    <a:pt x="930998" y="263205"/>
                    <a:pt x="942368" y="260874"/>
                    <a:pt x="955291" y="260874"/>
                  </a:cubicBezTo>
                  <a:cubicBezTo>
                    <a:pt x="968215" y="260874"/>
                    <a:pt x="979656" y="263205"/>
                    <a:pt x="989825" y="267795"/>
                  </a:cubicBezTo>
                  <a:cubicBezTo>
                    <a:pt x="999924" y="272386"/>
                    <a:pt x="1008681" y="278742"/>
                    <a:pt x="1016025" y="286792"/>
                  </a:cubicBezTo>
                  <a:cubicBezTo>
                    <a:pt x="1023370" y="294843"/>
                    <a:pt x="1029020" y="304165"/>
                    <a:pt x="1032904" y="314758"/>
                  </a:cubicBezTo>
                  <a:cubicBezTo>
                    <a:pt x="1036788" y="325351"/>
                    <a:pt x="1038765" y="336368"/>
                    <a:pt x="1038765" y="347880"/>
                  </a:cubicBezTo>
                  <a:cubicBezTo>
                    <a:pt x="1038765" y="359391"/>
                    <a:pt x="1036788" y="371114"/>
                    <a:pt x="1032904" y="381707"/>
                  </a:cubicBezTo>
                  <a:moveTo>
                    <a:pt x="1146463" y="178106"/>
                  </a:moveTo>
                  <a:lnTo>
                    <a:pt x="1039472" y="178106"/>
                  </a:lnTo>
                  <a:lnTo>
                    <a:pt x="1039472" y="222315"/>
                  </a:lnTo>
                  <a:lnTo>
                    <a:pt x="1038059" y="222315"/>
                  </a:lnTo>
                  <a:cubicBezTo>
                    <a:pt x="1026124" y="203954"/>
                    <a:pt x="1010235" y="190324"/>
                    <a:pt x="990461" y="181567"/>
                  </a:cubicBezTo>
                  <a:cubicBezTo>
                    <a:pt x="970687" y="172810"/>
                    <a:pt x="949995" y="168431"/>
                    <a:pt x="928385" y="168431"/>
                  </a:cubicBezTo>
                  <a:cubicBezTo>
                    <a:pt x="902608" y="168431"/>
                    <a:pt x="879586" y="173375"/>
                    <a:pt x="859317" y="183262"/>
                  </a:cubicBezTo>
                  <a:cubicBezTo>
                    <a:pt x="839049" y="193149"/>
                    <a:pt x="821959" y="206425"/>
                    <a:pt x="807905" y="222951"/>
                  </a:cubicBezTo>
                  <a:cubicBezTo>
                    <a:pt x="793852" y="239547"/>
                    <a:pt x="783188" y="258614"/>
                    <a:pt x="775843" y="280225"/>
                  </a:cubicBezTo>
                  <a:cubicBezTo>
                    <a:pt x="768499" y="301835"/>
                    <a:pt x="764826" y="324645"/>
                    <a:pt x="764826" y="348586"/>
                  </a:cubicBezTo>
                  <a:cubicBezTo>
                    <a:pt x="764826" y="372526"/>
                    <a:pt x="768499" y="395196"/>
                    <a:pt x="775843" y="416523"/>
                  </a:cubicBezTo>
                  <a:cubicBezTo>
                    <a:pt x="783188" y="437921"/>
                    <a:pt x="793922" y="456636"/>
                    <a:pt x="807905" y="472808"/>
                  </a:cubicBezTo>
                  <a:cubicBezTo>
                    <a:pt x="821959" y="488910"/>
                    <a:pt x="839049" y="501692"/>
                    <a:pt x="859317" y="511155"/>
                  </a:cubicBezTo>
                  <a:cubicBezTo>
                    <a:pt x="879586" y="520619"/>
                    <a:pt x="902820" y="525280"/>
                    <a:pt x="929020" y="525280"/>
                  </a:cubicBezTo>
                  <a:cubicBezTo>
                    <a:pt x="952043" y="525280"/>
                    <a:pt x="972523" y="521184"/>
                    <a:pt x="990461" y="512850"/>
                  </a:cubicBezTo>
                  <a:cubicBezTo>
                    <a:pt x="1008398" y="504588"/>
                    <a:pt x="1022664" y="493500"/>
                    <a:pt x="1033257" y="479729"/>
                  </a:cubicBezTo>
                  <a:lnTo>
                    <a:pt x="1035305" y="479729"/>
                  </a:lnTo>
                  <a:lnTo>
                    <a:pt x="1035305" y="500421"/>
                  </a:lnTo>
                  <a:cubicBezTo>
                    <a:pt x="1035305" y="529376"/>
                    <a:pt x="1027395" y="552610"/>
                    <a:pt x="1011506" y="570124"/>
                  </a:cubicBezTo>
                  <a:cubicBezTo>
                    <a:pt x="995616" y="587568"/>
                    <a:pt x="971110" y="596325"/>
                    <a:pt x="937989" y="596325"/>
                  </a:cubicBezTo>
                  <a:cubicBezTo>
                    <a:pt x="918710" y="596325"/>
                    <a:pt x="899006" y="592723"/>
                    <a:pt x="878950" y="585590"/>
                  </a:cubicBezTo>
                  <a:cubicBezTo>
                    <a:pt x="858964" y="578457"/>
                    <a:pt x="840673" y="567511"/>
                    <a:pt x="824077" y="552822"/>
                  </a:cubicBezTo>
                  <a:lnTo>
                    <a:pt x="767510" y="633613"/>
                  </a:lnTo>
                  <a:cubicBezTo>
                    <a:pt x="790956" y="651056"/>
                    <a:pt x="818710" y="664403"/>
                    <a:pt x="850702" y="673655"/>
                  </a:cubicBezTo>
                  <a:cubicBezTo>
                    <a:pt x="882693" y="682835"/>
                    <a:pt x="913837" y="687426"/>
                    <a:pt x="944204" y="687426"/>
                  </a:cubicBezTo>
                  <a:cubicBezTo>
                    <a:pt x="974571" y="687426"/>
                    <a:pt x="1002254" y="683400"/>
                    <a:pt x="1027395" y="675349"/>
                  </a:cubicBezTo>
                  <a:cubicBezTo>
                    <a:pt x="1052466" y="667299"/>
                    <a:pt x="1073723" y="655081"/>
                    <a:pt x="1091237" y="638768"/>
                  </a:cubicBezTo>
                  <a:cubicBezTo>
                    <a:pt x="1108680" y="622454"/>
                    <a:pt x="1122240" y="601833"/>
                    <a:pt x="1131915" y="576974"/>
                  </a:cubicBezTo>
                  <a:cubicBezTo>
                    <a:pt x="1141590" y="552116"/>
                    <a:pt x="1146392" y="522879"/>
                    <a:pt x="1146392" y="489334"/>
                  </a:cubicBezTo>
                  <a:lnTo>
                    <a:pt x="1146392" y="178036"/>
                  </a:lnTo>
                  <a:close/>
                  <a:moveTo>
                    <a:pt x="724078" y="521819"/>
                  </a:moveTo>
                  <a:lnTo>
                    <a:pt x="724078" y="309250"/>
                  </a:lnTo>
                  <a:cubicBezTo>
                    <a:pt x="724078" y="292230"/>
                    <a:pt x="721889" y="275210"/>
                    <a:pt x="717510" y="258191"/>
                  </a:cubicBezTo>
                  <a:cubicBezTo>
                    <a:pt x="713132" y="241171"/>
                    <a:pt x="705999" y="226129"/>
                    <a:pt x="696112" y="212993"/>
                  </a:cubicBezTo>
                  <a:cubicBezTo>
                    <a:pt x="686225" y="199858"/>
                    <a:pt x="673231" y="189194"/>
                    <a:pt x="657129" y="180931"/>
                  </a:cubicBezTo>
                  <a:cubicBezTo>
                    <a:pt x="641028" y="172669"/>
                    <a:pt x="621466" y="168502"/>
                    <a:pt x="598443" y="168502"/>
                  </a:cubicBezTo>
                  <a:cubicBezTo>
                    <a:pt x="586437" y="168502"/>
                    <a:pt x="575209" y="170126"/>
                    <a:pt x="564616" y="173375"/>
                  </a:cubicBezTo>
                  <a:cubicBezTo>
                    <a:pt x="554022" y="176553"/>
                    <a:pt x="544277" y="180719"/>
                    <a:pt x="535237" y="185804"/>
                  </a:cubicBezTo>
                  <a:cubicBezTo>
                    <a:pt x="526268" y="190889"/>
                    <a:pt x="518429" y="196962"/>
                    <a:pt x="511791" y="204095"/>
                  </a:cubicBezTo>
                  <a:cubicBezTo>
                    <a:pt x="505082" y="211228"/>
                    <a:pt x="499715" y="218502"/>
                    <a:pt x="495548" y="225846"/>
                  </a:cubicBezTo>
                  <a:lnTo>
                    <a:pt x="494136" y="225846"/>
                  </a:lnTo>
                  <a:lnTo>
                    <a:pt x="494136" y="178248"/>
                  </a:lnTo>
                  <a:lnTo>
                    <a:pt x="384391" y="178248"/>
                  </a:lnTo>
                  <a:lnTo>
                    <a:pt x="384391" y="521960"/>
                  </a:lnTo>
                  <a:lnTo>
                    <a:pt x="498302" y="521960"/>
                  </a:lnTo>
                  <a:lnTo>
                    <a:pt x="498302" y="335591"/>
                  </a:lnTo>
                  <a:cubicBezTo>
                    <a:pt x="498302" y="325916"/>
                    <a:pt x="499574" y="316594"/>
                    <a:pt x="502116" y="307626"/>
                  </a:cubicBezTo>
                  <a:cubicBezTo>
                    <a:pt x="504658" y="298657"/>
                    <a:pt x="508472" y="290747"/>
                    <a:pt x="513486" y="283826"/>
                  </a:cubicBezTo>
                  <a:cubicBezTo>
                    <a:pt x="518500" y="276905"/>
                    <a:pt x="524856" y="271538"/>
                    <a:pt x="532483" y="267654"/>
                  </a:cubicBezTo>
                  <a:cubicBezTo>
                    <a:pt x="540110" y="263770"/>
                    <a:pt x="548938" y="261792"/>
                    <a:pt x="559037" y="261792"/>
                  </a:cubicBezTo>
                  <a:cubicBezTo>
                    <a:pt x="569135" y="261792"/>
                    <a:pt x="577539" y="263770"/>
                    <a:pt x="584248" y="267654"/>
                  </a:cubicBezTo>
                  <a:cubicBezTo>
                    <a:pt x="590887" y="271538"/>
                    <a:pt x="596113" y="276835"/>
                    <a:pt x="599785" y="283544"/>
                  </a:cubicBezTo>
                  <a:cubicBezTo>
                    <a:pt x="603457" y="290182"/>
                    <a:pt x="606070" y="297950"/>
                    <a:pt x="607694" y="306637"/>
                  </a:cubicBezTo>
                  <a:cubicBezTo>
                    <a:pt x="609319" y="315394"/>
                    <a:pt x="610096" y="324575"/>
                    <a:pt x="610096" y="334250"/>
                  </a:cubicBezTo>
                  <a:lnTo>
                    <a:pt x="610096" y="521960"/>
                  </a:lnTo>
                  <a:lnTo>
                    <a:pt x="723937" y="521960"/>
                  </a:lnTo>
                  <a:close/>
                  <a:moveTo>
                    <a:pt x="73870" y="286439"/>
                  </a:moveTo>
                  <a:cubicBezTo>
                    <a:pt x="84463" y="276764"/>
                    <a:pt x="97245" y="268501"/>
                    <a:pt x="112217" y="261581"/>
                  </a:cubicBezTo>
                  <a:cubicBezTo>
                    <a:pt x="127189" y="254660"/>
                    <a:pt x="142725" y="251199"/>
                    <a:pt x="158827" y="251199"/>
                  </a:cubicBezTo>
                  <a:cubicBezTo>
                    <a:pt x="176270" y="251199"/>
                    <a:pt x="191030" y="255225"/>
                    <a:pt x="202965" y="263275"/>
                  </a:cubicBezTo>
                  <a:cubicBezTo>
                    <a:pt x="214900" y="271326"/>
                    <a:pt x="220903" y="283897"/>
                    <a:pt x="220903" y="300917"/>
                  </a:cubicBezTo>
                  <a:lnTo>
                    <a:pt x="220903" y="306425"/>
                  </a:lnTo>
                  <a:cubicBezTo>
                    <a:pt x="196044" y="306425"/>
                    <a:pt x="170550" y="307837"/>
                    <a:pt x="144279" y="310592"/>
                  </a:cubicBezTo>
                  <a:cubicBezTo>
                    <a:pt x="118078" y="313346"/>
                    <a:pt x="94209" y="318854"/>
                    <a:pt x="72810" y="327188"/>
                  </a:cubicBezTo>
                  <a:cubicBezTo>
                    <a:pt x="51412" y="335450"/>
                    <a:pt x="33898" y="347244"/>
                    <a:pt x="20339" y="362357"/>
                  </a:cubicBezTo>
                  <a:cubicBezTo>
                    <a:pt x="6780" y="377540"/>
                    <a:pt x="0" y="397597"/>
                    <a:pt x="0" y="422385"/>
                  </a:cubicBezTo>
                  <a:cubicBezTo>
                    <a:pt x="0" y="442653"/>
                    <a:pt x="3884" y="459673"/>
                    <a:pt x="11723" y="473444"/>
                  </a:cubicBezTo>
                  <a:cubicBezTo>
                    <a:pt x="19562" y="487286"/>
                    <a:pt x="29520" y="498302"/>
                    <a:pt x="41737" y="506565"/>
                  </a:cubicBezTo>
                  <a:cubicBezTo>
                    <a:pt x="53884" y="514828"/>
                    <a:pt x="67373" y="520831"/>
                    <a:pt x="82132" y="524503"/>
                  </a:cubicBezTo>
                  <a:cubicBezTo>
                    <a:pt x="96822" y="528175"/>
                    <a:pt x="111158" y="530011"/>
                    <a:pt x="124929" y="530011"/>
                  </a:cubicBezTo>
                  <a:cubicBezTo>
                    <a:pt x="145621" y="530011"/>
                    <a:pt x="164830" y="526057"/>
                    <a:pt x="182556" y="518288"/>
                  </a:cubicBezTo>
                  <a:cubicBezTo>
                    <a:pt x="200281" y="510449"/>
                    <a:pt x="213488" y="499432"/>
                    <a:pt x="222245" y="485167"/>
                  </a:cubicBezTo>
                  <a:lnTo>
                    <a:pt x="224293" y="485167"/>
                  </a:lnTo>
                  <a:lnTo>
                    <a:pt x="224293" y="521749"/>
                  </a:lnTo>
                  <a:lnTo>
                    <a:pt x="327823" y="521749"/>
                  </a:lnTo>
                  <a:lnTo>
                    <a:pt x="327823" y="348515"/>
                  </a:lnTo>
                  <a:cubicBezTo>
                    <a:pt x="327823" y="317230"/>
                    <a:pt x="324928" y="290182"/>
                    <a:pt x="319207" y="267442"/>
                  </a:cubicBezTo>
                  <a:cubicBezTo>
                    <a:pt x="313416" y="244632"/>
                    <a:pt x="304377" y="225776"/>
                    <a:pt x="291948" y="210875"/>
                  </a:cubicBezTo>
                  <a:cubicBezTo>
                    <a:pt x="279518" y="195903"/>
                    <a:pt x="263275" y="184886"/>
                    <a:pt x="243290" y="177753"/>
                  </a:cubicBezTo>
                  <a:cubicBezTo>
                    <a:pt x="223233" y="170621"/>
                    <a:pt x="198798" y="167019"/>
                    <a:pt x="169773" y="167019"/>
                  </a:cubicBezTo>
                  <a:cubicBezTo>
                    <a:pt x="140748" y="167019"/>
                    <a:pt x="114194" y="171821"/>
                    <a:pt x="87288" y="181496"/>
                  </a:cubicBezTo>
                  <a:cubicBezTo>
                    <a:pt x="60381" y="191171"/>
                    <a:pt x="36794" y="205649"/>
                    <a:pt x="16525" y="224999"/>
                  </a:cubicBezTo>
                  <a:lnTo>
                    <a:pt x="73799" y="286439"/>
                  </a:lnTo>
                  <a:close/>
                  <a:moveTo>
                    <a:pt x="224363" y="383755"/>
                  </a:moveTo>
                  <a:cubicBezTo>
                    <a:pt x="224363" y="405365"/>
                    <a:pt x="218290" y="422526"/>
                    <a:pt x="206072" y="435167"/>
                  </a:cubicBezTo>
                  <a:cubicBezTo>
                    <a:pt x="193855" y="447808"/>
                    <a:pt x="176270" y="454164"/>
                    <a:pt x="153248" y="454164"/>
                  </a:cubicBezTo>
                  <a:cubicBezTo>
                    <a:pt x="147739" y="454164"/>
                    <a:pt x="141948" y="453599"/>
                    <a:pt x="136016" y="452469"/>
                  </a:cubicBezTo>
                  <a:cubicBezTo>
                    <a:pt x="130013" y="451339"/>
                    <a:pt x="124717" y="449362"/>
                    <a:pt x="120126" y="446608"/>
                  </a:cubicBezTo>
                  <a:cubicBezTo>
                    <a:pt x="115536" y="443854"/>
                    <a:pt x="111723" y="440181"/>
                    <a:pt x="108756" y="435591"/>
                  </a:cubicBezTo>
                  <a:cubicBezTo>
                    <a:pt x="105790" y="431001"/>
                    <a:pt x="104307" y="425492"/>
                    <a:pt x="104307" y="418995"/>
                  </a:cubicBezTo>
                  <a:cubicBezTo>
                    <a:pt x="104307" y="408896"/>
                    <a:pt x="107556" y="400704"/>
                    <a:pt x="113982" y="394489"/>
                  </a:cubicBezTo>
                  <a:cubicBezTo>
                    <a:pt x="120409" y="388275"/>
                    <a:pt x="128601" y="383543"/>
                    <a:pt x="138488" y="380295"/>
                  </a:cubicBezTo>
                  <a:cubicBezTo>
                    <a:pt x="148375" y="377046"/>
                    <a:pt x="159674" y="374857"/>
                    <a:pt x="172315" y="373727"/>
                  </a:cubicBezTo>
                  <a:cubicBezTo>
                    <a:pt x="184957" y="372597"/>
                    <a:pt x="197527" y="372032"/>
                    <a:pt x="209956" y="372032"/>
                  </a:cubicBezTo>
                  <a:lnTo>
                    <a:pt x="224434" y="372032"/>
                  </a:lnTo>
                  <a:lnTo>
                    <a:pt x="224434" y="383755"/>
                  </a:lnTo>
                  <a:close/>
                </a:path>
              </a:pathLst>
            </a:custGeom>
            <a:solidFill>
              <a:srgbClr val="75C04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EDAFFF-5E6A-5448-75D4-63E87F595FC7}"/>
                </a:ext>
              </a:extLst>
            </p:cNvPr>
            <p:cNvSpPr/>
            <p:nvPr/>
          </p:nvSpPr>
          <p:spPr>
            <a:xfrm>
              <a:off x="7402969" y="6291486"/>
              <a:ext cx="301057" cy="365887"/>
            </a:xfrm>
            <a:custGeom>
              <a:avLst/>
              <a:gdLst>
                <a:gd name="connsiteX0" fmla="*/ 71 w 301057"/>
                <a:gd name="connsiteY0" fmla="*/ 48305 h 365887"/>
                <a:gd name="connsiteX1" fmla="*/ 62570 w 301057"/>
                <a:gd name="connsiteY1" fmla="*/ 12076 h 365887"/>
                <a:gd name="connsiteX2" fmla="*/ 138135 w 301057"/>
                <a:gd name="connsiteY2" fmla="*/ 0 h 365887"/>
                <a:gd name="connsiteX3" fmla="*/ 188205 w 301057"/>
                <a:gd name="connsiteY3" fmla="*/ 6568 h 365887"/>
                <a:gd name="connsiteX4" fmla="*/ 234109 w 301057"/>
                <a:gd name="connsiteY4" fmla="*/ 26907 h 365887"/>
                <a:gd name="connsiteX5" fmla="*/ 267936 w 301057"/>
                <a:gd name="connsiteY5" fmla="*/ 62429 h 365887"/>
                <a:gd name="connsiteX6" fmla="*/ 281072 w 301057"/>
                <a:gd name="connsiteY6" fmla="*/ 115183 h 365887"/>
                <a:gd name="connsiteX7" fmla="*/ 272103 w 301057"/>
                <a:gd name="connsiteY7" fmla="*/ 156638 h 365887"/>
                <a:gd name="connsiteX8" fmla="*/ 248939 w 301057"/>
                <a:gd name="connsiteY8" fmla="*/ 185663 h 365887"/>
                <a:gd name="connsiteX9" fmla="*/ 216807 w 301057"/>
                <a:gd name="connsiteY9" fmla="*/ 204307 h 365887"/>
                <a:gd name="connsiteX10" fmla="*/ 180931 w 301057"/>
                <a:gd name="connsiteY10" fmla="*/ 215324 h 365887"/>
                <a:gd name="connsiteX11" fmla="*/ 129166 w 301057"/>
                <a:gd name="connsiteY11" fmla="*/ 231213 h 365887"/>
                <a:gd name="connsiteX12" fmla="*/ 112570 w 301057"/>
                <a:gd name="connsiteY12" fmla="*/ 254660 h 365887"/>
                <a:gd name="connsiteX13" fmla="*/ 126059 w 301057"/>
                <a:gd name="connsiteY13" fmla="*/ 277823 h 365887"/>
                <a:gd name="connsiteX14" fmla="*/ 153318 w 301057"/>
                <a:gd name="connsiteY14" fmla="*/ 284391 h 365887"/>
                <a:gd name="connsiteX15" fmla="*/ 200282 w 301057"/>
                <a:gd name="connsiteY15" fmla="*/ 273374 h 365887"/>
                <a:gd name="connsiteX16" fmla="*/ 237569 w 301057"/>
                <a:gd name="connsiteY16" fmla="*/ 245761 h 365887"/>
                <a:gd name="connsiteX17" fmla="*/ 301058 w 301057"/>
                <a:gd name="connsiteY17" fmla="*/ 312710 h 365887"/>
                <a:gd name="connsiteX18" fmla="*/ 233756 w 301057"/>
                <a:gd name="connsiteY18" fmla="*/ 352399 h 365887"/>
                <a:gd name="connsiteX19" fmla="*/ 151270 w 301057"/>
                <a:gd name="connsiteY19" fmla="*/ 365888 h 365887"/>
                <a:gd name="connsiteX20" fmla="*/ 98799 w 301057"/>
                <a:gd name="connsiteY20" fmla="*/ 359673 h 365887"/>
                <a:gd name="connsiteX21" fmla="*/ 51483 w 301057"/>
                <a:gd name="connsiteY21" fmla="*/ 339687 h 365887"/>
                <a:gd name="connsiteX22" fmla="*/ 17302 w 301057"/>
                <a:gd name="connsiteY22" fmla="*/ 303459 h 365887"/>
                <a:gd name="connsiteX23" fmla="*/ 4167 w 301057"/>
                <a:gd name="connsiteY23" fmla="*/ 248586 h 365887"/>
                <a:gd name="connsiteX24" fmla="*/ 13842 w 301057"/>
                <a:gd name="connsiteY24" fmla="*/ 205790 h 365887"/>
                <a:gd name="connsiteX25" fmla="*/ 39406 w 301057"/>
                <a:gd name="connsiteY25" fmla="*/ 175423 h 365887"/>
                <a:gd name="connsiteX26" fmla="*/ 74929 w 301057"/>
                <a:gd name="connsiteY26" fmla="*/ 155437 h 365887"/>
                <a:gd name="connsiteX27" fmla="*/ 113912 w 301057"/>
                <a:gd name="connsiteY27" fmla="*/ 143714 h 365887"/>
                <a:gd name="connsiteX28" fmla="*/ 161864 w 301057"/>
                <a:gd name="connsiteY28" fmla="*/ 129943 h 365887"/>
                <a:gd name="connsiteX29" fmla="*/ 176694 w 301057"/>
                <a:gd name="connsiteY29" fmla="*/ 109251 h 365887"/>
                <a:gd name="connsiteX30" fmla="*/ 163205 w 301057"/>
                <a:gd name="connsiteY30" fmla="*/ 87853 h 365887"/>
                <a:gd name="connsiteX31" fmla="*/ 133898 w 301057"/>
                <a:gd name="connsiteY31" fmla="*/ 81638 h 365887"/>
                <a:gd name="connsiteX32" fmla="*/ 94562 w 301057"/>
                <a:gd name="connsiteY32" fmla="*/ 90607 h 365887"/>
                <a:gd name="connsiteX33" fmla="*/ 62146 w 301057"/>
                <a:gd name="connsiteY33" fmla="*/ 112711 h 365887"/>
                <a:gd name="connsiteX34" fmla="*/ 0 w 301057"/>
                <a:gd name="connsiteY34" fmla="*/ 48517 h 36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1057" h="365887">
                  <a:moveTo>
                    <a:pt x="71" y="48305"/>
                  </a:moveTo>
                  <a:cubicBezTo>
                    <a:pt x="17090" y="32203"/>
                    <a:pt x="37923" y="20127"/>
                    <a:pt x="62570" y="12076"/>
                  </a:cubicBezTo>
                  <a:cubicBezTo>
                    <a:pt x="87217" y="4025"/>
                    <a:pt x="112358" y="0"/>
                    <a:pt x="138135" y="0"/>
                  </a:cubicBezTo>
                  <a:cubicBezTo>
                    <a:pt x="154660" y="0"/>
                    <a:pt x="171397" y="2189"/>
                    <a:pt x="188205" y="6568"/>
                  </a:cubicBezTo>
                  <a:cubicBezTo>
                    <a:pt x="205013" y="10946"/>
                    <a:pt x="220267" y="17726"/>
                    <a:pt x="234109" y="26907"/>
                  </a:cubicBezTo>
                  <a:cubicBezTo>
                    <a:pt x="247880" y="36087"/>
                    <a:pt x="259179" y="47952"/>
                    <a:pt x="267936" y="62429"/>
                  </a:cubicBezTo>
                  <a:cubicBezTo>
                    <a:pt x="276693" y="76906"/>
                    <a:pt x="281072" y="94491"/>
                    <a:pt x="281072" y="115183"/>
                  </a:cubicBezTo>
                  <a:cubicBezTo>
                    <a:pt x="281072" y="131285"/>
                    <a:pt x="278106" y="145126"/>
                    <a:pt x="272103" y="156638"/>
                  </a:cubicBezTo>
                  <a:cubicBezTo>
                    <a:pt x="266100" y="168149"/>
                    <a:pt x="258403" y="177824"/>
                    <a:pt x="248939" y="185663"/>
                  </a:cubicBezTo>
                  <a:cubicBezTo>
                    <a:pt x="239476" y="193502"/>
                    <a:pt x="228812" y="199716"/>
                    <a:pt x="216807" y="204307"/>
                  </a:cubicBezTo>
                  <a:cubicBezTo>
                    <a:pt x="204872" y="208897"/>
                    <a:pt x="192937" y="212569"/>
                    <a:pt x="180931" y="215324"/>
                  </a:cubicBezTo>
                  <a:cubicBezTo>
                    <a:pt x="157485" y="220832"/>
                    <a:pt x="140183" y="226129"/>
                    <a:pt x="129166" y="231213"/>
                  </a:cubicBezTo>
                  <a:cubicBezTo>
                    <a:pt x="118149" y="236298"/>
                    <a:pt x="112570" y="244067"/>
                    <a:pt x="112570" y="254660"/>
                  </a:cubicBezTo>
                  <a:cubicBezTo>
                    <a:pt x="112570" y="265253"/>
                    <a:pt x="117090" y="273445"/>
                    <a:pt x="126059" y="277823"/>
                  </a:cubicBezTo>
                  <a:cubicBezTo>
                    <a:pt x="135027" y="282202"/>
                    <a:pt x="144138" y="284391"/>
                    <a:pt x="153318" y="284391"/>
                  </a:cubicBezTo>
                  <a:cubicBezTo>
                    <a:pt x="169914" y="284391"/>
                    <a:pt x="185522" y="280719"/>
                    <a:pt x="200282" y="273374"/>
                  </a:cubicBezTo>
                  <a:cubicBezTo>
                    <a:pt x="215041" y="266030"/>
                    <a:pt x="227470" y="256778"/>
                    <a:pt x="237569" y="245761"/>
                  </a:cubicBezTo>
                  <a:lnTo>
                    <a:pt x="301058" y="312710"/>
                  </a:lnTo>
                  <a:cubicBezTo>
                    <a:pt x="283120" y="330224"/>
                    <a:pt x="260662" y="343430"/>
                    <a:pt x="233756" y="352399"/>
                  </a:cubicBezTo>
                  <a:cubicBezTo>
                    <a:pt x="206849" y="361368"/>
                    <a:pt x="179378" y="365888"/>
                    <a:pt x="151270" y="365888"/>
                  </a:cubicBezTo>
                  <a:cubicBezTo>
                    <a:pt x="133756" y="365888"/>
                    <a:pt x="116313" y="363840"/>
                    <a:pt x="98799" y="359673"/>
                  </a:cubicBezTo>
                  <a:cubicBezTo>
                    <a:pt x="81285" y="355577"/>
                    <a:pt x="65536" y="348868"/>
                    <a:pt x="51483" y="339687"/>
                  </a:cubicBezTo>
                  <a:cubicBezTo>
                    <a:pt x="37429" y="330507"/>
                    <a:pt x="26059" y="318431"/>
                    <a:pt x="17302" y="303459"/>
                  </a:cubicBezTo>
                  <a:cubicBezTo>
                    <a:pt x="8545" y="288487"/>
                    <a:pt x="4167" y="270196"/>
                    <a:pt x="4167" y="248586"/>
                  </a:cubicBezTo>
                  <a:cubicBezTo>
                    <a:pt x="4167" y="231990"/>
                    <a:pt x="7345" y="217725"/>
                    <a:pt x="13842" y="205790"/>
                  </a:cubicBezTo>
                  <a:cubicBezTo>
                    <a:pt x="20268" y="193784"/>
                    <a:pt x="28813" y="183685"/>
                    <a:pt x="39406" y="175423"/>
                  </a:cubicBezTo>
                  <a:cubicBezTo>
                    <a:pt x="50000" y="167160"/>
                    <a:pt x="61864" y="160522"/>
                    <a:pt x="74929" y="155437"/>
                  </a:cubicBezTo>
                  <a:cubicBezTo>
                    <a:pt x="88064" y="150423"/>
                    <a:pt x="101059" y="146468"/>
                    <a:pt x="113912" y="143714"/>
                  </a:cubicBezTo>
                  <a:cubicBezTo>
                    <a:pt x="136016" y="138700"/>
                    <a:pt x="151976" y="134039"/>
                    <a:pt x="161864" y="129943"/>
                  </a:cubicBezTo>
                  <a:cubicBezTo>
                    <a:pt x="171751" y="125776"/>
                    <a:pt x="176694" y="118926"/>
                    <a:pt x="176694" y="109251"/>
                  </a:cubicBezTo>
                  <a:cubicBezTo>
                    <a:pt x="176694" y="99576"/>
                    <a:pt x="172245" y="92019"/>
                    <a:pt x="163205" y="87853"/>
                  </a:cubicBezTo>
                  <a:cubicBezTo>
                    <a:pt x="154236" y="83686"/>
                    <a:pt x="144491" y="81638"/>
                    <a:pt x="133898" y="81638"/>
                  </a:cubicBezTo>
                  <a:cubicBezTo>
                    <a:pt x="120056" y="81638"/>
                    <a:pt x="106991" y="84604"/>
                    <a:pt x="94562" y="90607"/>
                  </a:cubicBezTo>
                  <a:cubicBezTo>
                    <a:pt x="82132" y="96610"/>
                    <a:pt x="71327" y="103954"/>
                    <a:pt x="62146" y="112711"/>
                  </a:cubicBezTo>
                  <a:lnTo>
                    <a:pt x="0" y="48517"/>
                  </a:lnTo>
                  <a:close/>
                </a:path>
              </a:pathLst>
            </a:custGeom>
            <a:solidFill>
              <a:srgbClr val="ED1C2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B2F587E-D50E-8075-6DA3-CD1EE2138D35}"/>
                </a:ext>
              </a:extLst>
            </p:cNvPr>
            <p:cNvSpPr/>
            <p:nvPr/>
          </p:nvSpPr>
          <p:spPr>
            <a:xfrm>
              <a:off x="7563350" y="5557521"/>
              <a:ext cx="1061306" cy="1256001"/>
            </a:xfrm>
            <a:custGeom>
              <a:avLst/>
              <a:gdLst>
                <a:gd name="connsiteX0" fmla="*/ 818640 w 1061306"/>
                <a:gd name="connsiteY0" fmla="*/ 1105220 h 1256001"/>
                <a:gd name="connsiteX1" fmla="*/ 680363 w 1061306"/>
                <a:gd name="connsiteY1" fmla="*/ 1242578 h 1256001"/>
                <a:gd name="connsiteX2" fmla="*/ 491311 w 1061306"/>
                <a:gd name="connsiteY2" fmla="*/ 1195121 h 1256001"/>
                <a:gd name="connsiteX3" fmla="*/ 379942 w 1061306"/>
                <a:gd name="connsiteY3" fmla="*/ 1001972 h 1256001"/>
                <a:gd name="connsiteX4" fmla="*/ 393360 w 1061306"/>
                <a:gd name="connsiteY4" fmla="*/ 635802 h 1256001"/>
                <a:gd name="connsiteX5" fmla="*/ 718640 w 1061306"/>
                <a:gd name="connsiteY5" fmla="*/ 319914 h 1256001"/>
                <a:gd name="connsiteX6" fmla="*/ 974218 w 1061306"/>
                <a:gd name="connsiteY6" fmla="*/ 0 h 1256001"/>
                <a:gd name="connsiteX7" fmla="*/ 1004373 w 1061306"/>
                <a:gd name="connsiteY7" fmla="*/ 48305 h 1256001"/>
                <a:gd name="connsiteX8" fmla="*/ 997240 w 1061306"/>
                <a:gd name="connsiteY8" fmla="*/ 326834 h 1256001"/>
                <a:gd name="connsiteX9" fmla="*/ 738132 w 1061306"/>
                <a:gd name="connsiteY9" fmla="*/ 429235 h 1256001"/>
                <a:gd name="connsiteX10" fmla="*/ 743499 w 1061306"/>
                <a:gd name="connsiteY10" fmla="*/ 432272 h 1256001"/>
                <a:gd name="connsiteX11" fmla="*/ 956421 w 1061306"/>
                <a:gd name="connsiteY11" fmla="*/ 430224 h 1256001"/>
                <a:gd name="connsiteX12" fmla="*/ 1053314 w 1061306"/>
                <a:gd name="connsiteY12" fmla="*/ 309179 h 1256001"/>
                <a:gd name="connsiteX13" fmla="*/ 1056703 w 1061306"/>
                <a:gd name="connsiteY13" fmla="*/ 325281 h 1256001"/>
                <a:gd name="connsiteX14" fmla="*/ 936577 w 1061306"/>
                <a:gd name="connsiteY14" fmla="*/ 567299 h 1256001"/>
                <a:gd name="connsiteX15" fmla="*/ 659319 w 1061306"/>
                <a:gd name="connsiteY15" fmla="*/ 507413 h 1256001"/>
                <a:gd name="connsiteX16" fmla="*/ 816239 w 1061306"/>
                <a:gd name="connsiteY16" fmla="*/ 656988 h 1256001"/>
                <a:gd name="connsiteX17" fmla="*/ 1030503 w 1061306"/>
                <a:gd name="connsiteY17" fmla="*/ 580505 h 1256001"/>
                <a:gd name="connsiteX18" fmla="*/ 1030503 w 1061306"/>
                <a:gd name="connsiteY18" fmla="*/ 603669 h 1256001"/>
                <a:gd name="connsiteX19" fmla="*/ 913837 w 1061306"/>
                <a:gd name="connsiteY19" fmla="*/ 803880 h 1256001"/>
                <a:gd name="connsiteX20" fmla="*/ 695547 w 1061306"/>
                <a:gd name="connsiteY20" fmla="*/ 780434 h 1256001"/>
                <a:gd name="connsiteX21" fmla="*/ 577822 w 1061306"/>
                <a:gd name="connsiteY21" fmla="*/ 606706 h 1256001"/>
                <a:gd name="connsiteX22" fmla="*/ 576833 w 1061306"/>
                <a:gd name="connsiteY22" fmla="*/ 627822 h 1256001"/>
                <a:gd name="connsiteX23" fmla="*/ 701550 w 1061306"/>
                <a:gd name="connsiteY23" fmla="*/ 857834 h 1256001"/>
                <a:gd name="connsiteX24" fmla="*/ 969133 w 1061306"/>
                <a:gd name="connsiteY24" fmla="*/ 899077 h 1256001"/>
                <a:gd name="connsiteX25" fmla="*/ 959105 w 1061306"/>
                <a:gd name="connsiteY25" fmla="*/ 915179 h 1256001"/>
                <a:gd name="connsiteX26" fmla="*/ 669347 w 1061306"/>
                <a:gd name="connsiteY26" fmla="*/ 1015743 h 1256001"/>
                <a:gd name="connsiteX27" fmla="*/ 484884 w 1061306"/>
                <a:gd name="connsiteY27" fmla="*/ 758188 h 1256001"/>
                <a:gd name="connsiteX28" fmla="*/ 538203 w 1061306"/>
                <a:gd name="connsiteY28" fmla="*/ 1005997 h 1256001"/>
                <a:gd name="connsiteX29" fmla="*/ 818569 w 1061306"/>
                <a:gd name="connsiteY29" fmla="*/ 1105291 h 1256001"/>
                <a:gd name="connsiteX30" fmla="*/ 490252 w 1061306"/>
                <a:gd name="connsiteY30" fmla="*/ 1254372 h 1256001"/>
                <a:gd name="connsiteX31" fmla="*/ 333261 w 1061306"/>
                <a:gd name="connsiteY31" fmla="*/ 806634 h 1256001"/>
                <a:gd name="connsiteX32" fmla="*/ 0 w 1061306"/>
                <a:gd name="connsiteY32" fmla="*/ 1254372 h 1256001"/>
                <a:gd name="connsiteX33" fmla="*/ 309885 w 1061306"/>
                <a:gd name="connsiteY33" fmla="*/ 1093497 h 1256001"/>
                <a:gd name="connsiteX34" fmla="*/ 490252 w 1061306"/>
                <a:gd name="connsiteY34" fmla="*/ 1254372 h 125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61306" h="1256001">
                  <a:moveTo>
                    <a:pt x="818640" y="1105220"/>
                  </a:moveTo>
                  <a:cubicBezTo>
                    <a:pt x="799854" y="1171886"/>
                    <a:pt x="747171" y="1224217"/>
                    <a:pt x="680363" y="1242578"/>
                  </a:cubicBezTo>
                  <a:cubicBezTo>
                    <a:pt x="613556" y="1260940"/>
                    <a:pt x="541523" y="1242861"/>
                    <a:pt x="491311" y="1195121"/>
                  </a:cubicBezTo>
                  <a:cubicBezTo>
                    <a:pt x="436368" y="1142932"/>
                    <a:pt x="397597" y="1075701"/>
                    <a:pt x="379942" y="1001972"/>
                  </a:cubicBezTo>
                  <a:cubicBezTo>
                    <a:pt x="350987" y="881139"/>
                    <a:pt x="355648" y="754163"/>
                    <a:pt x="393360" y="635802"/>
                  </a:cubicBezTo>
                  <a:cubicBezTo>
                    <a:pt x="441947" y="483119"/>
                    <a:pt x="564616" y="364052"/>
                    <a:pt x="718640" y="319914"/>
                  </a:cubicBezTo>
                  <a:cubicBezTo>
                    <a:pt x="862919" y="278600"/>
                    <a:pt x="965743" y="149787"/>
                    <a:pt x="974218" y="0"/>
                  </a:cubicBezTo>
                  <a:lnTo>
                    <a:pt x="1004373" y="48305"/>
                  </a:lnTo>
                  <a:cubicBezTo>
                    <a:pt x="1057904" y="133968"/>
                    <a:pt x="1055079" y="243996"/>
                    <a:pt x="997240" y="326834"/>
                  </a:cubicBezTo>
                  <a:cubicBezTo>
                    <a:pt x="939331" y="409673"/>
                    <a:pt x="837001" y="450068"/>
                    <a:pt x="738132" y="429235"/>
                  </a:cubicBezTo>
                  <a:lnTo>
                    <a:pt x="743499" y="432272"/>
                  </a:lnTo>
                  <a:cubicBezTo>
                    <a:pt x="809600" y="469418"/>
                    <a:pt x="891026" y="468712"/>
                    <a:pt x="956421" y="430224"/>
                  </a:cubicBezTo>
                  <a:cubicBezTo>
                    <a:pt x="1002396" y="403246"/>
                    <a:pt x="1037071" y="359956"/>
                    <a:pt x="1053314" y="309179"/>
                  </a:cubicBezTo>
                  <a:lnTo>
                    <a:pt x="1056703" y="325281"/>
                  </a:lnTo>
                  <a:cubicBezTo>
                    <a:pt x="1077254" y="423797"/>
                    <a:pt x="1027537" y="524079"/>
                    <a:pt x="936577" y="567299"/>
                  </a:cubicBezTo>
                  <a:cubicBezTo>
                    <a:pt x="845687" y="610519"/>
                    <a:pt x="705929" y="576833"/>
                    <a:pt x="659319" y="507413"/>
                  </a:cubicBezTo>
                  <a:cubicBezTo>
                    <a:pt x="659319" y="507413"/>
                    <a:pt x="693570" y="629446"/>
                    <a:pt x="816239" y="656988"/>
                  </a:cubicBezTo>
                  <a:cubicBezTo>
                    <a:pt x="889331" y="673372"/>
                    <a:pt x="991308" y="650985"/>
                    <a:pt x="1030503" y="580505"/>
                  </a:cubicBezTo>
                  <a:lnTo>
                    <a:pt x="1030503" y="603669"/>
                  </a:lnTo>
                  <a:cubicBezTo>
                    <a:pt x="1027466" y="699219"/>
                    <a:pt x="978314" y="777326"/>
                    <a:pt x="913837" y="803880"/>
                  </a:cubicBezTo>
                  <a:cubicBezTo>
                    <a:pt x="849360" y="830433"/>
                    <a:pt x="753739" y="818710"/>
                    <a:pt x="695547" y="780434"/>
                  </a:cubicBezTo>
                  <a:cubicBezTo>
                    <a:pt x="621113" y="731493"/>
                    <a:pt x="585590" y="669770"/>
                    <a:pt x="577822" y="606706"/>
                  </a:cubicBezTo>
                  <a:lnTo>
                    <a:pt x="576833" y="627822"/>
                  </a:lnTo>
                  <a:cubicBezTo>
                    <a:pt x="572454" y="719346"/>
                    <a:pt x="625138" y="803527"/>
                    <a:pt x="701550" y="857834"/>
                  </a:cubicBezTo>
                  <a:cubicBezTo>
                    <a:pt x="776267" y="910942"/>
                    <a:pt x="881351" y="925419"/>
                    <a:pt x="969133" y="899077"/>
                  </a:cubicBezTo>
                  <a:lnTo>
                    <a:pt x="959105" y="915179"/>
                  </a:lnTo>
                  <a:cubicBezTo>
                    <a:pt x="900772" y="1008540"/>
                    <a:pt x="774148" y="1049429"/>
                    <a:pt x="669347" y="1015743"/>
                  </a:cubicBezTo>
                  <a:cubicBezTo>
                    <a:pt x="564545" y="982128"/>
                    <a:pt x="474150" y="884317"/>
                    <a:pt x="484884" y="758188"/>
                  </a:cubicBezTo>
                  <a:cubicBezTo>
                    <a:pt x="478317" y="834953"/>
                    <a:pt x="488910" y="929868"/>
                    <a:pt x="538203" y="1005997"/>
                  </a:cubicBezTo>
                  <a:cubicBezTo>
                    <a:pt x="599291" y="1100347"/>
                    <a:pt x="713555" y="1145262"/>
                    <a:pt x="818569" y="1105291"/>
                  </a:cubicBezTo>
                  <a:moveTo>
                    <a:pt x="490252" y="1254372"/>
                  </a:moveTo>
                  <a:cubicBezTo>
                    <a:pt x="364546" y="1142437"/>
                    <a:pt x="304942" y="972523"/>
                    <a:pt x="333261" y="806634"/>
                  </a:cubicBezTo>
                  <a:cubicBezTo>
                    <a:pt x="300210" y="1000348"/>
                    <a:pt x="230295" y="1184033"/>
                    <a:pt x="0" y="1254372"/>
                  </a:cubicBezTo>
                  <a:cubicBezTo>
                    <a:pt x="177400" y="1263482"/>
                    <a:pt x="281708" y="1237635"/>
                    <a:pt x="309885" y="1093497"/>
                  </a:cubicBezTo>
                  <a:cubicBezTo>
                    <a:pt x="307837" y="1196745"/>
                    <a:pt x="372244" y="1265177"/>
                    <a:pt x="490252" y="1254372"/>
                  </a:cubicBezTo>
                </a:path>
              </a:pathLst>
            </a:custGeom>
            <a:solidFill>
              <a:srgbClr val="E2E3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623DE8-C524-E279-4AA3-6FD22B8B233F}"/>
                </a:ext>
              </a:extLst>
            </p:cNvPr>
            <p:cNvSpPr/>
            <p:nvPr/>
          </p:nvSpPr>
          <p:spPr>
            <a:xfrm>
              <a:off x="5734193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EB13C6-06FE-EC85-384F-8C4B8181FB52}"/>
                </a:ext>
              </a:extLst>
            </p:cNvPr>
            <p:cNvSpPr/>
            <p:nvPr/>
          </p:nvSpPr>
          <p:spPr>
            <a:xfrm>
              <a:off x="5817102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616C897-B81E-1A0B-E1D1-33A834B4FF2D}"/>
                </a:ext>
              </a:extLst>
            </p:cNvPr>
            <p:cNvSpPr/>
            <p:nvPr/>
          </p:nvSpPr>
          <p:spPr>
            <a:xfrm>
              <a:off x="5936734" y="6949887"/>
              <a:ext cx="75635" cy="85451"/>
            </a:xfrm>
            <a:custGeom>
              <a:avLst/>
              <a:gdLst>
                <a:gd name="connsiteX0" fmla="*/ 54449 w 75635"/>
                <a:gd name="connsiteY0" fmla="*/ 85451 h 85451"/>
                <a:gd name="connsiteX1" fmla="*/ 37994 w 75635"/>
                <a:gd name="connsiteY1" fmla="*/ 61652 h 85451"/>
                <a:gd name="connsiteX2" fmla="*/ 19774 w 75635"/>
                <a:gd name="connsiteY2" fmla="*/ 61652 h 85451"/>
                <a:gd name="connsiteX3" fmla="*/ 19774 w 75635"/>
                <a:gd name="connsiteY3" fmla="*/ 85451 h 85451"/>
                <a:gd name="connsiteX4" fmla="*/ 0 w 75635"/>
                <a:gd name="connsiteY4" fmla="*/ 85451 h 85451"/>
                <a:gd name="connsiteX5" fmla="*/ 0 w 75635"/>
                <a:gd name="connsiteY5" fmla="*/ 0 h 85451"/>
                <a:gd name="connsiteX6" fmla="*/ 37005 w 75635"/>
                <a:gd name="connsiteY6" fmla="*/ 0 h 85451"/>
                <a:gd name="connsiteX7" fmla="*/ 74082 w 75635"/>
                <a:gd name="connsiteY7" fmla="*/ 31003 h 85451"/>
                <a:gd name="connsiteX8" fmla="*/ 56497 w 75635"/>
                <a:gd name="connsiteY8" fmla="*/ 57980 h 85451"/>
                <a:gd name="connsiteX9" fmla="*/ 75635 w 75635"/>
                <a:gd name="connsiteY9" fmla="*/ 85451 h 85451"/>
                <a:gd name="connsiteX10" fmla="*/ 54378 w 75635"/>
                <a:gd name="connsiteY10" fmla="*/ 85451 h 85451"/>
                <a:gd name="connsiteX11" fmla="*/ 35875 w 75635"/>
                <a:gd name="connsiteY11" fmla="*/ 16172 h 85451"/>
                <a:gd name="connsiteX12" fmla="*/ 19774 w 75635"/>
                <a:gd name="connsiteY12" fmla="*/ 16172 h 85451"/>
                <a:gd name="connsiteX13" fmla="*/ 19774 w 75635"/>
                <a:gd name="connsiteY13" fmla="*/ 45974 h 85451"/>
                <a:gd name="connsiteX14" fmla="*/ 35875 w 75635"/>
                <a:gd name="connsiteY14" fmla="*/ 45974 h 85451"/>
                <a:gd name="connsiteX15" fmla="*/ 54025 w 75635"/>
                <a:gd name="connsiteY15" fmla="*/ 31073 h 85451"/>
                <a:gd name="connsiteX16" fmla="*/ 35875 w 75635"/>
                <a:gd name="connsiteY16" fmla="*/ 1617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635" h="85451">
                  <a:moveTo>
                    <a:pt x="54449" y="85451"/>
                  </a:moveTo>
                  <a:lnTo>
                    <a:pt x="37994" y="61652"/>
                  </a:lnTo>
                  <a:lnTo>
                    <a:pt x="19774" y="61652"/>
                  </a:lnTo>
                  <a:lnTo>
                    <a:pt x="19774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7005" y="0"/>
                  </a:lnTo>
                  <a:cubicBezTo>
                    <a:pt x="59816" y="0"/>
                    <a:pt x="74082" y="11864"/>
                    <a:pt x="74082" y="31003"/>
                  </a:cubicBezTo>
                  <a:cubicBezTo>
                    <a:pt x="74082" y="43785"/>
                    <a:pt x="67584" y="53178"/>
                    <a:pt x="56497" y="57980"/>
                  </a:cubicBezTo>
                  <a:lnTo>
                    <a:pt x="75635" y="85451"/>
                  </a:lnTo>
                  <a:lnTo>
                    <a:pt x="54378" y="85451"/>
                  </a:lnTo>
                  <a:close/>
                  <a:moveTo>
                    <a:pt x="35875" y="16172"/>
                  </a:moveTo>
                  <a:lnTo>
                    <a:pt x="19774" y="16172"/>
                  </a:lnTo>
                  <a:lnTo>
                    <a:pt x="19774" y="45974"/>
                  </a:lnTo>
                  <a:lnTo>
                    <a:pt x="35875" y="45974"/>
                  </a:lnTo>
                  <a:cubicBezTo>
                    <a:pt x="47952" y="45974"/>
                    <a:pt x="54025" y="40395"/>
                    <a:pt x="54025" y="31073"/>
                  </a:cubicBezTo>
                  <a:cubicBezTo>
                    <a:pt x="54025" y="21751"/>
                    <a:pt x="47952" y="16172"/>
                    <a:pt x="35875" y="16172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FAF1083-1563-54CA-1470-A2783FC2D1C6}"/>
                </a:ext>
              </a:extLst>
            </p:cNvPr>
            <p:cNvSpPr/>
            <p:nvPr/>
          </p:nvSpPr>
          <p:spPr>
            <a:xfrm>
              <a:off x="6026423" y="6949887"/>
              <a:ext cx="66171" cy="85451"/>
            </a:xfrm>
            <a:custGeom>
              <a:avLst/>
              <a:gdLst>
                <a:gd name="connsiteX0" fmla="*/ 66172 w 66171"/>
                <a:gd name="connsiteY0" fmla="*/ 69562 h 85451"/>
                <a:gd name="connsiteX1" fmla="*/ 66172 w 66171"/>
                <a:gd name="connsiteY1" fmla="*/ 85451 h 85451"/>
                <a:gd name="connsiteX2" fmla="*/ 0 w 66171"/>
                <a:gd name="connsiteY2" fmla="*/ 85451 h 85451"/>
                <a:gd name="connsiteX3" fmla="*/ 0 w 66171"/>
                <a:gd name="connsiteY3" fmla="*/ 0 h 85451"/>
                <a:gd name="connsiteX4" fmla="*/ 64548 w 66171"/>
                <a:gd name="connsiteY4" fmla="*/ 0 h 85451"/>
                <a:gd name="connsiteX5" fmla="*/ 64548 w 66171"/>
                <a:gd name="connsiteY5" fmla="*/ 15890 h 85451"/>
                <a:gd name="connsiteX6" fmla="*/ 19633 w 66171"/>
                <a:gd name="connsiteY6" fmla="*/ 15890 h 85451"/>
                <a:gd name="connsiteX7" fmla="*/ 19633 w 66171"/>
                <a:gd name="connsiteY7" fmla="*/ 34463 h 85451"/>
                <a:gd name="connsiteX8" fmla="*/ 59322 w 66171"/>
                <a:gd name="connsiteY8" fmla="*/ 34463 h 85451"/>
                <a:gd name="connsiteX9" fmla="*/ 59322 w 66171"/>
                <a:gd name="connsiteY9" fmla="*/ 49858 h 85451"/>
                <a:gd name="connsiteX10" fmla="*/ 19633 w 66171"/>
                <a:gd name="connsiteY10" fmla="*/ 49858 h 85451"/>
                <a:gd name="connsiteX11" fmla="*/ 19633 w 66171"/>
                <a:gd name="connsiteY11" fmla="*/ 69632 h 85451"/>
                <a:gd name="connsiteX12" fmla="*/ 66101 w 66171"/>
                <a:gd name="connsiteY12" fmla="*/ 6963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71" h="85451">
                  <a:moveTo>
                    <a:pt x="66172" y="69562"/>
                  </a:moveTo>
                  <a:lnTo>
                    <a:pt x="66172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4548" y="0"/>
                  </a:lnTo>
                  <a:lnTo>
                    <a:pt x="64548" y="15890"/>
                  </a:lnTo>
                  <a:lnTo>
                    <a:pt x="19633" y="15890"/>
                  </a:lnTo>
                  <a:lnTo>
                    <a:pt x="19633" y="34463"/>
                  </a:lnTo>
                  <a:lnTo>
                    <a:pt x="59322" y="34463"/>
                  </a:lnTo>
                  <a:lnTo>
                    <a:pt x="59322" y="49858"/>
                  </a:lnTo>
                  <a:lnTo>
                    <a:pt x="19633" y="49858"/>
                  </a:lnTo>
                  <a:lnTo>
                    <a:pt x="19633" y="69632"/>
                  </a:lnTo>
                  <a:lnTo>
                    <a:pt x="66101" y="69632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2C33836-1847-BE11-0898-FBB39E46EAE9}"/>
                </a:ext>
              </a:extLst>
            </p:cNvPr>
            <p:cNvSpPr/>
            <p:nvPr/>
          </p:nvSpPr>
          <p:spPr>
            <a:xfrm>
              <a:off x="6102835" y="6948404"/>
              <a:ext cx="82697" cy="88417"/>
            </a:xfrm>
            <a:custGeom>
              <a:avLst/>
              <a:gdLst>
                <a:gd name="connsiteX0" fmla="*/ 63065 w 82697"/>
                <a:gd name="connsiteY0" fmla="*/ 42867 h 88417"/>
                <a:gd name="connsiteX1" fmla="*/ 81144 w 82697"/>
                <a:gd name="connsiteY1" fmla="*/ 42867 h 88417"/>
                <a:gd name="connsiteX2" fmla="*/ 81144 w 82697"/>
                <a:gd name="connsiteY2" fmla="*/ 77542 h 88417"/>
                <a:gd name="connsiteX3" fmla="*/ 46610 w 82697"/>
                <a:gd name="connsiteY3" fmla="*/ 88418 h 88417"/>
                <a:gd name="connsiteX4" fmla="*/ 0 w 82697"/>
                <a:gd name="connsiteY4" fmla="*/ 44209 h 88417"/>
                <a:gd name="connsiteX5" fmla="*/ 46963 w 82697"/>
                <a:gd name="connsiteY5" fmla="*/ 0 h 88417"/>
                <a:gd name="connsiteX6" fmla="*/ 82697 w 82697"/>
                <a:gd name="connsiteY6" fmla="*/ 14760 h 88417"/>
                <a:gd name="connsiteX7" fmla="*/ 69985 w 82697"/>
                <a:gd name="connsiteY7" fmla="*/ 26483 h 88417"/>
                <a:gd name="connsiteX8" fmla="*/ 47881 w 82697"/>
                <a:gd name="connsiteY8" fmla="*/ 16878 h 88417"/>
                <a:gd name="connsiteX9" fmla="*/ 19915 w 82697"/>
                <a:gd name="connsiteY9" fmla="*/ 44209 h 88417"/>
                <a:gd name="connsiteX10" fmla="*/ 47599 w 82697"/>
                <a:gd name="connsiteY10" fmla="*/ 71539 h 88417"/>
                <a:gd name="connsiteX11" fmla="*/ 62994 w 82697"/>
                <a:gd name="connsiteY11" fmla="*/ 67867 h 88417"/>
                <a:gd name="connsiteX12" fmla="*/ 62994 w 82697"/>
                <a:gd name="connsiteY12" fmla="*/ 42867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697" h="88417">
                  <a:moveTo>
                    <a:pt x="63065" y="42867"/>
                  </a:moveTo>
                  <a:lnTo>
                    <a:pt x="81144" y="42867"/>
                  </a:lnTo>
                  <a:lnTo>
                    <a:pt x="81144" y="77542"/>
                  </a:lnTo>
                  <a:cubicBezTo>
                    <a:pt x="71751" y="84604"/>
                    <a:pt x="58827" y="88418"/>
                    <a:pt x="46610" y="88418"/>
                  </a:cubicBezTo>
                  <a:cubicBezTo>
                    <a:pt x="19774" y="88418"/>
                    <a:pt x="0" y="69986"/>
                    <a:pt x="0" y="44209"/>
                  </a:cubicBezTo>
                  <a:cubicBezTo>
                    <a:pt x="0" y="18432"/>
                    <a:pt x="19774" y="0"/>
                    <a:pt x="46963" y="0"/>
                  </a:cubicBezTo>
                  <a:cubicBezTo>
                    <a:pt x="61935" y="0"/>
                    <a:pt x="74435" y="5155"/>
                    <a:pt x="82697" y="14760"/>
                  </a:cubicBezTo>
                  <a:lnTo>
                    <a:pt x="69985" y="26483"/>
                  </a:lnTo>
                  <a:cubicBezTo>
                    <a:pt x="63771" y="19915"/>
                    <a:pt x="56568" y="16878"/>
                    <a:pt x="47881" y="16878"/>
                  </a:cubicBezTo>
                  <a:cubicBezTo>
                    <a:pt x="31285" y="16878"/>
                    <a:pt x="19915" y="27966"/>
                    <a:pt x="19915" y="44209"/>
                  </a:cubicBezTo>
                  <a:cubicBezTo>
                    <a:pt x="19915" y="60452"/>
                    <a:pt x="31285" y="71539"/>
                    <a:pt x="47599" y="71539"/>
                  </a:cubicBezTo>
                  <a:cubicBezTo>
                    <a:pt x="52966" y="71539"/>
                    <a:pt x="57980" y="70551"/>
                    <a:pt x="62994" y="67867"/>
                  </a:cubicBezTo>
                  <a:lnTo>
                    <a:pt x="62994" y="42867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585049-657C-7E19-A147-7C0D30FB984D}"/>
                </a:ext>
              </a:extLst>
            </p:cNvPr>
            <p:cNvSpPr/>
            <p:nvPr/>
          </p:nvSpPr>
          <p:spPr>
            <a:xfrm>
              <a:off x="6202270" y="6949957"/>
              <a:ext cx="19773" cy="85451"/>
            </a:xfrm>
            <a:custGeom>
              <a:avLst/>
              <a:gdLst>
                <a:gd name="connsiteX0" fmla="*/ 0 w 19773"/>
                <a:gd name="connsiteY0" fmla="*/ 0 h 85451"/>
                <a:gd name="connsiteX1" fmla="*/ 19774 w 19773"/>
                <a:gd name="connsiteY1" fmla="*/ 0 h 85451"/>
                <a:gd name="connsiteX2" fmla="*/ 19774 w 19773"/>
                <a:gd name="connsiteY2" fmla="*/ 85452 h 85451"/>
                <a:gd name="connsiteX3" fmla="*/ 0 w 19773"/>
                <a:gd name="connsiteY3" fmla="*/ 85452 h 85451"/>
                <a:gd name="connsiteX4" fmla="*/ 0 w 19773"/>
                <a:gd name="connsiteY4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3" h="85451">
                  <a:moveTo>
                    <a:pt x="0" y="0"/>
                  </a:moveTo>
                  <a:lnTo>
                    <a:pt x="19774" y="0"/>
                  </a:lnTo>
                  <a:lnTo>
                    <a:pt x="19774" y="85452"/>
                  </a:lnTo>
                  <a:lnTo>
                    <a:pt x="0" y="85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A1857B9-2513-9820-9EB2-195F2E28863E}"/>
                </a:ext>
              </a:extLst>
            </p:cNvPr>
            <p:cNvSpPr/>
            <p:nvPr/>
          </p:nvSpPr>
          <p:spPr>
            <a:xfrm>
              <a:off x="6236945" y="6948404"/>
              <a:ext cx="93502" cy="88417"/>
            </a:xfrm>
            <a:custGeom>
              <a:avLst/>
              <a:gdLst>
                <a:gd name="connsiteX0" fmla="*/ 0 w 93502"/>
                <a:gd name="connsiteY0" fmla="*/ 44209 h 88417"/>
                <a:gd name="connsiteX1" fmla="*/ 46751 w 93502"/>
                <a:gd name="connsiteY1" fmla="*/ 0 h 88417"/>
                <a:gd name="connsiteX2" fmla="*/ 93502 w 93502"/>
                <a:gd name="connsiteY2" fmla="*/ 44209 h 88417"/>
                <a:gd name="connsiteX3" fmla="*/ 46751 w 93502"/>
                <a:gd name="connsiteY3" fmla="*/ 88418 h 88417"/>
                <a:gd name="connsiteX4" fmla="*/ 0 w 93502"/>
                <a:gd name="connsiteY4" fmla="*/ 44209 h 88417"/>
                <a:gd name="connsiteX5" fmla="*/ 73446 w 93502"/>
                <a:gd name="connsiteY5" fmla="*/ 44209 h 88417"/>
                <a:gd name="connsiteX6" fmla="*/ 46751 w 93502"/>
                <a:gd name="connsiteY6" fmla="*/ 16878 h 88417"/>
                <a:gd name="connsiteX7" fmla="*/ 20056 w 93502"/>
                <a:gd name="connsiteY7" fmla="*/ 44209 h 88417"/>
                <a:gd name="connsiteX8" fmla="*/ 46751 w 93502"/>
                <a:gd name="connsiteY8" fmla="*/ 71539 h 88417"/>
                <a:gd name="connsiteX9" fmla="*/ 73446 w 93502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502" h="88417">
                  <a:moveTo>
                    <a:pt x="0" y="44209"/>
                  </a:moveTo>
                  <a:cubicBezTo>
                    <a:pt x="0" y="18856"/>
                    <a:pt x="19774" y="0"/>
                    <a:pt x="46751" y="0"/>
                  </a:cubicBezTo>
                  <a:cubicBezTo>
                    <a:pt x="73728" y="0"/>
                    <a:pt x="93502" y="18644"/>
                    <a:pt x="93502" y="44209"/>
                  </a:cubicBezTo>
                  <a:cubicBezTo>
                    <a:pt x="93502" y="69774"/>
                    <a:pt x="73587" y="88418"/>
                    <a:pt x="46751" y="88418"/>
                  </a:cubicBezTo>
                  <a:cubicBezTo>
                    <a:pt x="19915" y="88418"/>
                    <a:pt x="0" y="69632"/>
                    <a:pt x="0" y="44209"/>
                  </a:cubicBezTo>
                  <a:close/>
                  <a:moveTo>
                    <a:pt x="73446" y="44209"/>
                  </a:moveTo>
                  <a:cubicBezTo>
                    <a:pt x="73446" y="27966"/>
                    <a:pt x="62005" y="16878"/>
                    <a:pt x="46751" y="16878"/>
                  </a:cubicBezTo>
                  <a:cubicBezTo>
                    <a:pt x="31497" y="16878"/>
                    <a:pt x="20056" y="27966"/>
                    <a:pt x="20056" y="44209"/>
                  </a:cubicBezTo>
                  <a:cubicBezTo>
                    <a:pt x="20056" y="60452"/>
                    <a:pt x="31497" y="71539"/>
                    <a:pt x="46751" y="71539"/>
                  </a:cubicBezTo>
                  <a:cubicBezTo>
                    <a:pt x="62005" y="71539"/>
                    <a:pt x="73446" y="60452"/>
                    <a:pt x="73446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AA6F797-2068-C247-91EA-D5D10AA8F6D1}"/>
                </a:ext>
              </a:extLst>
            </p:cNvPr>
            <p:cNvSpPr/>
            <p:nvPr/>
          </p:nvSpPr>
          <p:spPr>
            <a:xfrm>
              <a:off x="6345348" y="6949957"/>
              <a:ext cx="78389" cy="85451"/>
            </a:xfrm>
            <a:custGeom>
              <a:avLst/>
              <a:gdLst>
                <a:gd name="connsiteX0" fmla="*/ 78319 w 78389"/>
                <a:gd name="connsiteY0" fmla="*/ 0 h 85451"/>
                <a:gd name="connsiteX1" fmla="*/ 78319 w 78389"/>
                <a:gd name="connsiteY1" fmla="*/ 85452 h 85451"/>
                <a:gd name="connsiteX2" fmla="*/ 62076 w 78389"/>
                <a:gd name="connsiteY2" fmla="*/ 85452 h 85451"/>
                <a:gd name="connsiteX3" fmla="*/ 19491 w 78389"/>
                <a:gd name="connsiteY3" fmla="*/ 33616 h 85451"/>
                <a:gd name="connsiteX4" fmla="*/ 19491 w 78389"/>
                <a:gd name="connsiteY4" fmla="*/ 85452 h 85451"/>
                <a:gd name="connsiteX5" fmla="*/ 0 w 78389"/>
                <a:gd name="connsiteY5" fmla="*/ 85452 h 85451"/>
                <a:gd name="connsiteX6" fmla="*/ 0 w 78389"/>
                <a:gd name="connsiteY6" fmla="*/ 0 h 85451"/>
                <a:gd name="connsiteX7" fmla="*/ 16384 w 78389"/>
                <a:gd name="connsiteY7" fmla="*/ 0 h 85451"/>
                <a:gd name="connsiteX8" fmla="*/ 58827 w 78389"/>
                <a:gd name="connsiteY8" fmla="*/ 51836 h 85451"/>
                <a:gd name="connsiteX9" fmla="*/ 58827 w 78389"/>
                <a:gd name="connsiteY9" fmla="*/ 0 h 85451"/>
                <a:gd name="connsiteX10" fmla="*/ 78389 w 78389"/>
                <a:gd name="connsiteY10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89" h="85451">
                  <a:moveTo>
                    <a:pt x="78319" y="0"/>
                  </a:moveTo>
                  <a:lnTo>
                    <a:pt x="78319" y="85452"/>
                  </a:lnTo>
                  <a:lnTo>
                    <a:pt x="62076" y="85452"/>
                  </a:lnTo>
                  <a:lnTo>
                    <a:pt x="19491" y="33616"/>
                  </a:lnTo>
                  <a:lnTo>
                    <a:pt x="19491" y="85452"/>
                  </a:lnTo>
                  <a:lnTo>
                    <a:pt x="0" y="85452"/>
                  </a:lnTo>
                  <a:lnTo>
                    <a:pt x="0" y="0"/>
                  </a:lnTo>
                  <a:lnTo>
                    <a:pt x="16384" y="0"/>
                  </a:lnTo>
                  <a:lnTo>
                    <a:pt x="58827" y="51836"/>
                  </a:lnTo>
                  <a:lnTo>
                    <a:pt x="58827" y="0"/>
                  </a:lnTo>
                  <a:lnTo>
                    <a:pt x="78389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53EF24-D901-F7AB-BF51-81B9CE2372E4}"/>
                </a:ext>
              </a:extLst>
            </p:cNvPr>
            <p:cNvSpPr/>
            <p:nvPr/>
          </p:nvSpPr>
          <p:spPr>
            <a:xfrm>
              <a:off x="6437226" y="6948404"/>
              <a:ext cx="71044" cy="88347"/>
            </a:xfrm>
            <a:custGeom>
              <a:avLst/>
              <a:gdLst>
                <a:gd name="connsiteX0" fmla="*/ 0 w 71044"/>
                <a:gd name="connsiteY0" fmla="*/ 78531 h 88347"/>
                <a:gd name="connsiteX1" fmla="*/ 6709 w 71044"/>
                <a:gd name="connsiteY1" fmla="*/ 63630 h 88347"/>
                <a:gd name="connsiteX2" fmla="*/ 34887 w 71044"/>
                <a:gd name="connsiteY2" fmla="*/ 72528 h 88347"/>
                <a:gd name="connsiteX3" fmla="*/ 51342 w 71044"/>
                <a:gd name="connsiteY3" fmla="*/ 63347 h 88347"/>
                <a:gd name="connsiteX4" fmla="*/ 1695 w 71044"/>
                <a:gd name="connsiteY4" fmla="*/ 26624 h 88347"/>
                <a:gd name="connsiteX5" fmla="*/ 37712 w 71044"/>
                <a:gd name="connsiteY5" fmla="*/ 0 h 88347"/>
                <a:gd name="connsiteX6" fmla="*/ 67373 w 71044"/>
                <a:gd name="connsiteY6" fmla="*/ 7557 h 88347"/>
                <a:gd name="connsiteX7" fmla="*/ 61299 w 71044"/>
                <a:gd name="connsiteY7" fmla="*/ 22599 h 88347"/>
                <a:gd name="connsiteX8" fmla="*/ 37641 w 71044"/>
                <a:gd name="connsiteY8" fmla="*/ 15890 h 88347"/>
                <a:gd name="connsiteX9" fmla="*/ 21398 w 71044"/>
                <a:gd name="connsiteY9" fmla="*/ 25635 h 88347"/>
                <a:gd name="connsiteX10" fmla="*/ 71045 w 71044"/>
                <a:gd name="connsiteY10" fmla="*/ 61864 h 88347"/>
                <a:gd name="connsiteX11" fmla="*/ 34816 w 71044"/>
                <a:gd name="connsiteY11" fmla="*/ 88347 h 88347"/>
                <a:gd name="connsiteX12" fmla="*/ 0 w 71044"/>
                <a:gd name="connsiteY12" fmla="*/ 78460 h 8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044" h="88347">
                  <a:moveTo>
                    <a:pt x="0" y="78531"/>
                  </a:moveTo>
                  <a:lnTo>
                    <a:pt x="6709" y="63630"/>
                  </a:lnTo>
                  <a:cubicBezTo>
                    <a:pt x="13912" y="68856"/>
                    <a:pt x="24647" y="72528"/>
                    <a:pt x="34887" y="72528"/>
                  </a:cubicBezTo>
                  <a:cubicBezTo>
                    <a:pt x="46610" y="72528"/>
                    <a:pt x="51342" y="68644"/>
                    <a:pt x="51342" y="63347"/>
                  </a:cubicBezTo>
                  <a:cubicBezTo>
                    <a:pt x="51342" y="47387"/>
                    <a:pt x="1695" y="58333"/>
                    <a:pt x="1695" y="26624"/>
                  </a:cubicBezTo>
                  <a:cubicBezTo>
                    <a:pt x="1695" y="12076"/>
                    <a:pt x="13418" y="0"/>
                    <a:pt x="37712" y="0"/>
                  </a:cubicBezTo>
                  <a:cubicBezTo>
                    <a:pt x="48446" y="0"/>
                    <a:pt x="59463" y="2542"/>
                    <a:pt x="67373" y="7557"/>
                  </a:cubicBezTo>
                  <a:lnTo>
                    <a:pt x="61299" y="22599"/>
                  </a:lnTo>
                  <a:cubicBezTo>
                    <a:pt x="53390" y="18079"/>
                    <a:pt x="45197" y="15890"/>
                    <a:pt x="37641" y="15890"/>
                  </a:cubicBezTo>
                  <a:cubicBezTo>
                    <a:pt x="25918" y="15890"/>
                    <a:pt x="21398" y="20268"/>
                    <a:pt x="21398" y="25635"/>
                  </a:cubicBezTo>
                  <a:cubicBezTo>
                    <a:pt x="21398" y="41384"/>
                    <a:pt x="71045" y="30508"/>
                    <a:pt x="71045" y="61864"/>
                  </a:cubicBezTo>
                  <a:cubicBezTo>
                    <a:pt x="71045" y="76130"/>
                    <a:pt x="59181" y="88347"/>
                    <a:pt x="34816" y="88347"/>
                  </a:cubicBezTo>
                  <a:cubicBezTo>
                    <a:pt x="21257" y="88347"/>
                    <a:pt x="7627" y="84322"/>
                    <a:pt x="0" y="78460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E40310-1DF4-746C-C9A7-D55EBC695269}"/>
                </a:ext>
              </a:extLst>
            </p:cNvPr>
            <p:cNvSpPr/>
            <p:nvPr/>
          </p:nvSpPr>
          <p:spPr>
            <a:xfrm>
              <a:off x="6572395" y="6937387"/>
              <a:ext cx="8050" cy="114194"/>
            </a:xfrm>
            <a:custGeom>
              <a:avLst/>
              <a:gdLst>
                <a:gd name="connsiteX0" fmla="*/ 0 w 8050"/>
                <a:gd name="connsiteY0" fmla="*/ 0 h 114194"/>
                <a:gd name="connsiteX1" fmla="*/ 8051 w 8050"/>
                <a:gd name="connsiteY1" fmla="*/ 0 h 114194"/>
                <a:gd name="connsiteX2" fmla="*/ 8051 w 8050"/>
                <a:gd name="connsiteY2" fmla="*/ 114194 h 114194"/>
                <a:gd name="connsiteX3" fmla="*/ 0 w 8050"/>
                <a:gd name="connsiteY3" fmla="*/ 114194 h 114194"/>
                <a:gd name="connsiteX4" fmla="*/ 0 w 8050"/>
                <a:gd name="connsiteY4" fmla="*/ 0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0" h="114194">
                  <a:moveTo>
                    <a:pt x="0" y="0"/>
                  </a:moveTo>
                  <a:lnTo>
                    <a:pt x="8051" y="0"/>
                  </a:lnTo>
                  <a:lnTo>
                    <a:pt x="8051" y="114194"/>
                  </a:lnTo>
                  <a:lnTo>
                    <a:pt x="0" y="114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9FB85B7-0CF3-B047-0868-AB7070E0F758}"/>
                </a:ext>
              </a:extLst>
            </p:cNvPr>
            <p:cNvSpPr/>
            <p:nvPr/>
          </p:nvSpPr>
          <p:spPr>
            <a:xfrm>
              <a:off x="6640403" y="6949957"/>
              <a:ext cx="82132" cy="85451"/>
            </a:xfrm>
            <a:custGeom>
              <a:avLst/>
              <a:gdLst>
                <a:gd name="connsiteX0" fmla="*/ 0 w 82132"/>
                <a:gd name="connsiteY0" fmla="*/ 0 h 85451"/>
                <a:gd name="connsiteX1" fmla="*/ 36017 w 82132"/>
                <a:gd name="connsiteY1" fmla="*/ 0 h 85451"/>
                <a:gd name="connsiteX2" fmla="*/ 82132 w 82132"/>
                <a:gd name="connsiteY2" fmla="*/ 42726 h 85451"/>
                <a:gd name="connsiteX3" fmla="*/ 36017 w 82132"/>
                <a:gd name="connsiteY3" fmla="*/ 85452 h 85451"/>
                <a:gd name="connsiteX4" fmla="*/ 0 w 82132"/>
                <a:gd name="connsiteY4" fmla="*/ 85452 h 85451"/>
                <a:gd name="connsiteX5" fmla="*/ 0 w 82132"/>
                <a:gd name="connsiteY5" fmla="*/ 0 h 85451"/>
                <a:gd name="connsiteX6" fmla="*/ 35240 w 82132"/>
                <a:gd name="connsiteY6" fmla="*/ 74788 h 85451"/>
                <a:gd name="connsiteX7" fmla="*/ 69915 w 82132"/>
                <a:gd name="connsiteY7" fmla="*/ 42655 h 85451"/>
                <a:gd name="connsiteX8" fmla="*/ 35240 w 82132"/>
                <a:gd name="connsiteY8" fmla="*/ 10593 h 85451"/>
                <a:gd name="connsiteX9" fmla="*/ 12147 w 82132"/>
                <a:gd name="connsiteY9" fmla="*/ 10593 h 85451"/>
                <a:gd name="connsiteX10" fmla="*/ 12147 w 82132"/>
                <a:gd name="connsiteY10" fmla="*/ 74788 h 85451"/>
                <a:gd name="connsiteX11" fmla="*/ 35240 w 82132"/>
                <a:gd name="connsiteY11" fmla="*/ 7478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132" h="85451">
                  <a:moveTo>
                    <a:pt x="0" y="0"/>
                  </a:moveTo>
                  <a:lnTo>
                    <a:pt x="36017" y="0"/>
                  </a:lnTo>
                  <a:cubicBezTo>
                    <a:pt x="63488" y="0"/>
                    <a:pt x="82132" y="17302"/>
                    <a:pt x="82132" y="42726"/>
                  </a:cubicBezTo>
                  <a:cubicBezTo>
                    <a:pt x="82132" y="68149"/>
                    <a:pt x="63488" y="85452"/>
                    <a:pt x="36017" y="85452"/>
                  </a:cubicBezTo>
                  <a:lnTo>
                    <a:pt x="0" y="85452"/>
                  </a:lnTo>
                  <a:lnTo>
                    <a:pt x="0" y="0"/>
                  </a:lnTo>
                  <a:close/>
                  <a:moveTo>
                    <a:pt x="35240" y="74788"/>
                  </a:moveTo>
                  <a:cubicBezTo>
                    <a:pt x="56356" y="74788"/>
                    <a:pt x="69915" y="61864"/>
                    <a:pt x="69915" y="42655"/>
                  </a:cubicBezTo>
                  <a:cubicBezTo>
                    <a:pt x="69915" y="23446"/>
                    <a:pt x="56356" y="10593"/>
                    <a:pt x="35240" y="10593"/>
                  </a:cubicBezTo>
                  <a:lnTo>
                    <a:pt x="12147" y="10593"/>
                  </a:lnTo>
                  <a:lnTo>
                    <a:pt x="12147" y="74788"/>
                  </a:lnTo>
                  <a:lnTo>
                    <a:pt x="35240" y="7478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6F1DA8C-CBC7-8720-AB48-5076FD159F64}"/>
                </a:ext>
              </a:extLst>
            </p:cNvPr>
            <p:cNvSpPr/>
            <p:nvPr/>
          </p:nvSpPr>
          <p:spPr>
            <a:xfrm>
              <a:off x="6741320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8 w 62005"/>
                <a:gd name="connsiteY6" fmla="*/ 10593 h 85451"/>
                <a:gd name="connsiteX7" fmla="*/ 12218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8 w 62005"/>
                <a:gd name="connsiteY10" fmla="*/ 47246 h 85451"/>
                <a:gd name="connsiteX11" fmla="*/ 12218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8" y="10593"/>
                  </a:lnTo>
                  <a:lnTo>
                    <a:pt x="12218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8" y="47246"/>
                  </a:lnTo>
                  <a:lnTo>
                    <a:pt x="12218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ABB927-6FCB-3AA7-CF4C-1A3141BE32AE}"/>
                </a:ext>
              </a:extLst>
            </p:cNvPr>
            <p:cNvSpPr/>
            <p:nvPr/>
          </p:nvSpPr>
          <p:spPr>
            <a:xfrm>
              <a:off x="6815967" y="6948898"/>
              <a:ext cx="77753" cy="87428"/>
            </a:xfrm>
            <a:custGeom>
              <a:avLst/>
              <a:gdLst>
                <a:gd name="connsiteX0" fmla="*/ 0 w 77753"/>
                <a:gd name="connsiteY0" fmla="*/ 43714 h 87428"/>
                <a:gd name="connsiteX1" fmla="*/ 45268 w 77753"/>
                <a:gd name="connsiteY1" fmla="*/ 0 h 87428"/>
                <a:gd name="connsiteX2" fmla="*/ 77754 w 77753"/>
                <a:gd name="connsiteY2" fmla="*/ 13277 h 87428"/>
                <a:gd name="connsiteX3" fmla="*/ 69844 w 77753"/>
                <a:gd name="connsiteY3" fmla="*/ 20974 h 87428"/>
                <a:gd name="connsiteX4" fmla="*/ 45833 w 77753"/>
                <a:gd name="connsiteY4" fmla="*/ 10876 h 87428"/>
                <a:gd name="connsiteX5" fmla="*/ 12288 w 77753"/>
                <a:gd name="connsiteY5" fmla="*/ 43714 h 87428"/>
                <a:gd name="connsiteX6" fmla="*/ 45833 w 77753"/>
                <a:gd name="connsiteY6" fmla="*/ 76553 h 87428"/>
                <a:gd name="connsiteX7" fmla="*/ 69844 w 77753"/>
                <a:gd name="connsiteY7" fmla="*/ 66313 h 87428"/>
                <a:gd name="connsiteX8" fmla="*/ 77754 w 77753"/>
                <a:gd name="connsiteY8" fmla="*/ 74011 h 87428"/>
                <a:gd name="connsiteX9" fmla="*/ 45197 w 77753"/>
                <a:gd name="connsiteY9" fmla="*/ 87429 h 87428"/>
                <a:gd name="connsiteX10" fmla="*/ 71 w 77753"/>
                <a:gd name="connsiteY10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53" h="87428">
                  <a:moveTo>
                    <a:pt x="0" y="43714"/>
                  </a:moveTo>
                  <a:cubicBezTo>
                    <a:pt x="0" y="18432"/>
                    <a:pt x="19280" y="0"/>
                    <a:pt x="45268" y="0"/>
                  </a:cubicBezTo>
                  <a:cubicBezTo>
                    <a:pt x="58474" y="0"/>
                    <a:pt x="69915" y="4520"/>
                    <a:pt x="77754" y="13277"/>
                  </a:cubicBezTo>
                  <a:lnTo>
                    <a:pt x="69844" y="20974"/>
                  </a:lnTo>
                  <a:cubicBezTo>
                    <a:pt x="63276" y="13983"/>
                    <a:pt x="55226" y="10876"/>
                    <a:pt x="45833" y="10876"/>
                  </a:cubicBezTo>
                  <a:cubicBezTo>
                    <a:pt x="26553" y="10876"/>
                    <a:pt x="12288" y="24788"/>
                    <a:pt x="12288" y="43714"/>
                  </a:cubicBezTo>
                  <a:cubicBezTo>
                    <a:pt x="12288" y="62641"/>
                    <a:pt x="26553" y="76553"/>
                    <a:pt x="45833" y="76553"/>
                  </a:cubicBezTo>
                  <a:cubicBezTo>
                    <a:pt x="55226" y="76553"/>
                    <a:pt x="63276" y="73234"/>
                    <a:pt x="69844" y="66313"/>
                  </a:cubicBezTo>
                  <a:lnTo>
                    <a:pt x="77754" y="74011"/>
                  </a:lnTo>
                  <a:cubicBezTo>
                    <a:pt x="69915" y="82768"/>
                    <a:pt x="58474" y="87429"/>
                    <a:pt x="45197" y="87429"/>
                  </a:cubicBezTo>
                  <a:cubicBezTo>
                    <a:pt x="19350" y="87429"/>
                    <a:pt x="71" y="68997"/>
                    <a:pt x="71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B47D340-4527-ABAD-8CD0-3B433DA64D47}"/>
                </a:ext>
              </a:extLst>
            </p:cNvPr>
            <p:cNvSpPr/>
            <p:nvPr/>
          </p:nvSpPr>
          <p:spPr>
            <a:xfrm>
              <a:off x="69113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FD625F-ACDB-C969-72BF-3016780682C6}"/>
                </a:ext>
              </a:extLst>
            </p:cNvPr>
            <p:cNvSpPr/>
            <p:nvPr/>
          </p:nvSpPr>
          <p:spPr>
            <a:xfrm>
              <a:off x="6993226" y="6949887"/>
              <a:ext cx="91030" cy="85451"/>
            </a:xfrm>
            <a:custGeom>
              <a:avLst/>
              <a:gdLst>
                <a:gd name="connsiteX0" fmla="*/ 79166 w 91030"/>
                <a:gd name="connsiteY0" fmla="*/ 85451 h 85451"/>
                <a:gd name="connsiteX1" fmla="*/ 79025 w 91030"/>
                <a:gd name="connsiteY1" fmla="*/ 23234 h 85451"/>
                <a:gd name="connsiteX2" fmla="*/ 48164 w 91030"/>
                <a:gd name="connsiteY2" fmla="*/ 75070 h 85451"/>
                <a:gd name="connsiteX3" fmla="*/ 42585 w 91030"/>
                <a:gd name="connsiteY3" fmla="*/ 75070 h 85451"/>
                <a:gd name="connsiteX4" fmla="*/ 11723 w 91030"/>
                <a:gd name="connsiteY4" fmla="*/ 23587 h 85451"/>
                <a:gd name="connsiteX5" fmla="*/ 11723 w 91030"/>
                <a:gd name="connsiteY5" fmla="*/ 85451 h 85451"/>
                <a:gd name="connsiteX6" fmla="*/ 0 w 91030"/>
                <a:gd name="connsiteY6" fmla="*/ 85451 h 85451"/>
                <a:gd name="connsiteX7" fmla="*/ 0 w 91030"/>
                <a:gd name="connsiteY7" fmla="*/ 0 h 85451"/>
                <a:gd name="connsiteX8" fmla="*/ 10028 w 91030"/>
                <a:gd name="connsiteY8" fmla="*/ 0 h 85451"/>
                <a:gd name="connsiteX9" fmla="*/ 45692 w 91030"/>
                <a:gd name="connsiteY9" fmla="*/ 60028 h 85451"/>
                <a:gd name="connsiteX10" fmla="*/ 80861 w 91030"/>
                <a:gd name="connsiteY10" fmla="*/ 0 h 85451"/>
                <a:gd name="connsiteX11" fmla="*/ 90889 w 91030"/>
                <a:gd name="connsiteY11" fmla="*/ 0 h 85451"/>
                <a:gd name="connsiteX12" fmla="*/ 91031 w 91030"/>
                <a:gd name="connsiteY12" fmla="*/ 85451 h 85451"/>
                <a:gd name="connsiteX13" fmla="*/ 79308 w 91030"/>
                <a:gd name="connsiteY13" fmla="*/ 85451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030" h="85451">
                  <a:moveTo>
                    <a:pt x="79166" y="85451"/>
                  </a:moveTo>
                  <a:lnTo>
                    <a:pt x="79025" y="23234"/>
                  </a:lnTo>
                  <a:lnTo>
                    <a:pt x="48164" y="75070"/>
                  </a:lnTo>
                  <a:lnTo>
                    <a:pt x="42585" y="75070"/>
                  </a:lnTo>
                  <a:lnTo>
                    <a:pt x="11723" y="23587"/>
                  </a:lnTo>
                  <a:lnTo>
                    <a:pt x="11723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10028" y="0"/>
                  </a:lnTo>
                  <a:lnTo>
                    <a:pt x="45692" y="60028"/>
                  </a:lnTo>
                  <a:lnTo>
                    <a:pt x="80861" y="0"/>
                  </a:lnTo>
                  <a:lnTo>
                    <a:pt x="90889" y="0"/>
                  </a:lnTo>
                  <a:lnTo>
                    <a:pt x="91031" y="85451"/>
                  </a:lnTo>
                  <a:lnTo>
                    <a:pt x="79308" y="85451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9A7AE6-6AEA-5B62-935D-5695320F57E2}"/>
                </a:ext>
              </a:extLst>
            </p:cNvPr>
            <p:cNvSpPr/>
            <p:nvPr/>
          </p:nvSpPr>
          <p:spPr>
            <a:xfrm>
              <a:off x="7109892" y="6949957"/>
              <a:ext cx="73516" cy="85451"/>
            </a:xfrm>
            <a:custGeom>
              <a:avLst/>
              <a:gdLst>
                <a:gd name="connsiteX0" fmla="*/ 73446 w 73516"/>
                <a:gd name="connsiteY0" fmla="*/ 62358 h 85451"/>
                <a:gd name="connsiteX1" fmla="*/ 40748 w 73516"/>
                <a:gd name="connsiteY1" fmla="*/ 85452 h 85451"/>
                <a:gd name="connsiteX2" fmla="*/ 0 w 73516"/>
                <a:gd name="connsiteY2" fmla="*/ 85452 h 85451"/>
                <a:gd name="connsiteX3" fmla="*/ 0 w 73516"/>
                <a:gd name="connsiteY3" fmla="*/ 0 h 85451"/>
                <a:gd name="connsiteX4" fmla="*/ 38347 w 73516"/>
                <a:gd name="connsiteY4" fmla="*/ 0 h 85451"/>
                <a:gd name="connsiteX5" fmla="*/ 68997 w 73516"/>
                <a:gd name="connsiteY5" fmla="*/ 22104 h 85451"/>
                <a:gd name="connsiteX6" fmla="*/ 57556 w 73516"/>
                <a:gd name="connsiteY6" fmla="*/ 41172 h 85451"/>
                <a:gd name="connsiteX7" fmla="*/ 73517 w 73516"/>
                <a:gd name="connsiteY7" fmla="*/ 62429 h 85451"/>
                <a:gd name="connsiteX8" fmla="*/ 12217 w 73516"/>
                <a:gd name="connsiteY8" fmla="*/ 9887 h 85451"/>
                <a:gd name="connsiteX9" fmla="*/ 12217 w 73516"/>
                <a:gd name="connsiteY9" fmla="*/ 37217 h 85451"/>
                <a:gd name="connsiteX10" fmla="*/ 37217 w 73516"/>
                <a:gd name="connsiteY10" fmla="*/ 37217 h 85451"/>
                <a:gd name="connsiteX11" fmla="*/ 56779 w 73516"/>
                <a:gd name="connsiteY11" fmla="*/ 23517 h 85451"/>
                <a:gd name="connsiteX12" fmla="*/ 37217 w 73516"/>
                <a:gd name="connsiteY12" fmla="*/ 9887 h 85451"/>
                <a:gd name="connsiteX13" fmla="*/ 12217 w 73516"/>
                <a:gd name="connsiteY13" fmla="*/ 9887 h 85451"/>
                <a:gd name="connsiteX14" fmla="*/ 61158 w 73516"/>
                <a:gd name="connsiteY14" fmla="*/ 61370 h 85451"/>
                <a:gd name="connsiteX15" fmla="*/ 40254 w 73516"/>
                <a:gd name="connsiteY15" fmla="*/ 47104 h 85451"/>
                <a:gd name="connsiteX16" fmla="*/ 12217 w 73516"/>
                <a:gd name="connsiteY16" fmla="*/ 47104 h 85451"/>
                <a:gd name="connsiteX17" fmla="*/ 12217 w 73516"/>
                <a:gd name="connsiteY17" fmla="*/ 75565 h 85451"/>
                <a:gd name="connsiteX18" fmla="*/ 40254 w 73516"/>
                <a:gd name="connsiteY18" fmla="*/ 75565 h 85451"/>
                <a:gd name="connsiteX19" fmla="*/ 61158 w 73516"/>
                <a:gd name="connsiteY19" fmla="*/ 6144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516" h="85451">
                  <a:moveTo>
                    <a:pt x="73446" y="62358"/>
                  </a:moveTo>
                  <a:cubicBezTo>
                    <a:pt x="73446" y="76977"/>
                    <a:pt x="62358" y="85452"/>
                    <a:pt x="40748" y="85452"/>
                  </a:cubicBezTo>
                  <a:lnTo>
                    <a:pt x="0" y="85452"/>
                  </a:lnTo>
                  <a:lnTo>
                    <a:pt x="0" y="0"/>
                  </a:lnTo>
                  <a:lnTo>
                    <a:pt x="38347" y="0"/>
                  </a:lnTo>
                  <a:cubicBezTo>
                    <a:pt x="57980" y="0"/>
                    <a:pt x="68997" y="8263"/>
                    <a:pt x="68997" y="22104"/>
                  </a:cubicBezTo>
                  <a:cubicBezTo>
                    <a:pt x="68997" y="31356"/>
                    <a:pt x="64265" y="37853"/>
                    <a:pt x="57556" y="41172"/>
                  </a:cubicBezTo>
                  <a:cubicBezTo>
                    <a:pt x="67161" y="43856"/>
                    <a:pt x="73517" y="51059"/>
                    <a:pt x="73517" y="62429"/>
                  </a:cubicBezTo>
                  <a:close/>
                  <a:moveTo>
                    <a:pt x="12217" y="9887"/>
                  </a:moveTo>
                  <a:lnTo>
                    <a:pt x="12217" y="37217"/>
                  </a:lnTo>
                  <a:lnTo>
                    <a:pt x="37217" y="37217"/>
                  </a:lnTo>
                  <a:cubicBezTo>
                    <a:pt x="49647" y="37217"/>
                    <a:pt x="56779" y="32556"/>
                    <a:pt x="56779" y="23517"/>
                  </a:cubicBezTo>
                  <a:cubicBezTo>
                    <a:pt x="56779" y="14477"/>
                    <a:pt x="49717" y="9887"/>
                    <a:pt x="37217" y="9887"/>
                  </a:cubicBezTo>
                  <a:lnTo>
                    <a:pt x="12217" y="9887"/>
                  </a:lnTo>
                  <a:close/>
                  <a:moveTo>
                    <a:pt x="61158" y="61370"/>
                  </a:moveTo>
                  <a:cubicBezTo>
                    <a:pt x="61158" y="51483"/>
                    <a:pt x="53813" y="47104"/>
                    <a:pt x="40254" y="47104"/>
                  </a:cubicBezTo>
                  <a:lnTo>
                    <a:pt x="12217" y="47104"/>
                  </a:lnTo>
                  <a:lnTo>
                    <a:pt x="12217" y="75565"/>
                  </a:lnTo>
                  <a:lnTo>
                    <a:pt x="40254" y="75565"/>
                  </a:lnTo>
                  <a:cubicBezTo>
                    <a:pt x="53813" y="75565"/>
                    <a:pt x="61158" y="71327"/>
                    <a:pt x="61158" y="61440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798665-9730-2DB2-DBAE-F8305F8C4535}"/>
                </a:ext>
              </a:extLst>
            </p:cNvPr>
            <p:cNvSpPr/>
            <p:nvPr/>
          </p:nvSpPr>
          <p:spPr>
            <a:xfrm>
              <a:off x="72024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B1B2ECE-D3F1-5EEC-5ABF-C45BF1F2623A}"/>
                </a:ext>
              </a:extLst>
            </p:cNvPr>
            <p:cNvSpPr/>
            <p:nvPr/>
          </p:nvSpPr>
          <p:spPr>
            <a:xfrm>
              <a:off x="7284326" y="6949887"/>
              <a:ext cx="70479" cy="85451"/>
            </a:xfrm>
            <a:custGeom>
              <a:avLst/>
              <a:gdLst>
                <a:gd name="connsiteX0" fmla="*/ 57133 w 70479"/>
                <a:gd name="connsiteY0" fmla="*/ 85451 h 85451"/>
                <a:gd name="connsiteX1" fmla="*/ 38700 w 70479"/>
                <a:gd name="connsiteY1" fmla="*/ 59251 h 85451"/>
                <a:gd name="connsiteX2" fmla="*/ 33333 w 70479"/>
                <a:gd name="connsiteY2" fmla="*/ 59463 h 85451"/>
                <a:gd name="connsiteX3" fmla="*/ 12217 w 70479"/>
                <a:gd name="connsiteY3" fmla="*/ 59463 h 85451"/>
                <a:gd name="connsiteX4" fmla="*/ 12217 w 70479"/>
                <a:gd name="connsiteY4" fmla="*/ 85451 h 85451"/>
                <a:gd name="connsiteX5" fmla="*/ 0 w 70479"/>
                <a:gd name="connsiteY5" fmla="*/ 85451 h 85451"/>
                <a:gd name="connsiteX6" fmla="*/ 0 w 70479"/>
                <a:gd name="connsiteY6" fmla="*/ 0 h 85451"/>
                <a:gd name="connsiteX7" fmla="*/ 33333 w 70479"/>
                <a:gd name="connsiteY7" fmla="*/ 0 h 85451"/>
                <a:gd name="connsiteX8" fmla="*/ 68997 w 70479"/>
                <a:gd name="connsiteY8" fmla="*/ 29802 h 85451"/>
                <a:gd name="connsiteX9" fmla="*/ 50212 w 70479"/>
                <a:gd name="connsiteY9" fmla="*/ 56779 h 85451"/>
                <a:gd name="connsiteX10" fmla="*/ 70480 w 70479"/>
                <a:gd name="connsiteY10" fmla="*/ 85451 h 85451"/>
                <a:gd name="connsiteX11" fmla="*/ 57203 w 70479"/>
                <a:gd name="connsiteY11" fmla="*/ 85451 h 85451"/>
                <a:gd name="connsiteX12" fmla="*/ 56779 w 70479"/>
                <a:gd name="connsiteY12" fmla="*/ 29802 h 85451"/>
                <a:gd name="connsiteX13" fmla="*/ 32980 w 70479"/>
                <a:gd name="connsiteY13" fmla="*/ 10664 h 85451"/>
                <a:gd name="connsiteX14" fmla="*/ 12217 w 70479"/>
                <a:gd name="connsiteY14" fmla="*/ 10664 h 85451"/>
                <a:gd name="connsiteX15" fmla="*/ 12217 w 70479"/>
                <a:gd name="connsiteY15" fmla="*/ 49082 h 85451"/>
                <a:gd name="connsiteX16" fmla="*/ 32980 w 70479"/>
                <a:gd name="connsiteY16" fmla="*/ 49082 h 85451"/>
                <a:gd name="connsiteX17" fmla="*/ 56779 w 70479"/>
                <a:gd name="connsiteY17" fmla="*/ 2980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79" h="85451">
                  <a:moveTo>
                    <a:pt x="57133" y="85451"/>
                  </a:moveTo>
                  <a:lnTo>
                    <a:pt x="38700" y="59251"/>
                  </a:lnTo>
                  <a:cubicBezTo>
                    <a:pt x="37005" y="59392"/>
                    <a:pt x="35169" y="59463"/>
                    <a:pt x="33333" y="59463"/>
                  </a:cubicBezTo>
                  <a:lnTo>
                    <a:pt x="12217" y="59463"/>
                  </a:lnTo>
                  <a:lnTo>
                    <a:pt x="12217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3333" y="0"/>
                  </a:lnTo>
                  <a:cubicBezTo>
                    <a:pt x="55508" y="0"/>
                    <a:pt x="68997" y="11229"/>
                    <a:pt x="68997" y="29802"/>
                  </a:cubicBezTo>
                  <a:cubicBezTo>
                    <a:pt x="68997" y="43008"/>
                    <a:pt x="62147" y="52471"/>
                    <a:pt x="50212" y="56779"/>
                  </a:cubicBezTo>
                  <a:lnTo>
                    <a:pt x="70480" y="85451"/>
                  </a:lnTo>
                  <a:lnTo>
                    <a:pt x="57203" y="85451"/>
                  </a:lnTo>
                  <a:close/>
                  <a:moveTo>
                    <a:pt x="56779" y="29802"/>
                  </a:moveTo>
                  <a:cubicBezTo>
                    <a:pt x="56779" y="17585"/>
                    <a:pt x="48587" y="10664"/>
                    <a:pt x="32980" y="10664"/>
                  </a:cubicBezTo>
                  <a:lnTo>
                    <a:pt x="12217" y="10664"/>
                  </a:lnTo>
                  <a:lnTo>
                    <a:pt x="12217" y="49082"/>
                  </a:lnTo>
                  <a:lnTo>
                    <a:pt x="32980" y="49082"/>
                  </a:lnTo>
                  <a:cubicBezTo>
                    <a:pt x="48587" y="49082"/>
                    <a:pt x="56779" y="42020"/>
                    <a:pt x="56779" y="29802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C3E7D4D-9C8F-2BFB-8E6A-A2711508CDD9}"/>
                </a:ext>
              </a:extLst>
            </p:cNvPr>
            <p:cNvSpPr/>
            <p:nvPr/>
          </p:nvSpPr>
          <p:spPr>
            <a:xfrm>
              <a:off x="7395060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ADCB379-A4E2-F90C-707F-6ABC26FC7534}"/>
                </a:ext>
              </a:extLst>
            </p:cNvPr>
            <p:cNvSpPr/>
            <p:nvPr/>
          </p:nvSpPr>
          <p:spPr>
            <a:xfrm>
              <a:off x="7469071" y="6948898"/>
              <a:ext cx="69702" cy="87428"/>
            </a:xfrm>
            <a:custGeom>
              <a:avLst/>
              <a:gdLst>
                <a:gd name="connsiteX0" fmla="*/ 0 w 69702"/>
                <a:gd name="connsiteY0" fmla="*/ 43714 h 87428"/>
                <a:gd name="connsiteX1" fmla="*/ 34887 w 69702"/>
                <a:gd name="connsiteY1" fmla="*/ 0 h 87428"/>
                <a:gd name="connsiteX2" fmla="*/ 69703 w 69702"/>
                <a:gd name="connsiteY2" fmla="*/ 43714 h 87428"/>
                <a:gd name="connsiteX3" fmla="*/ 34887 w 69702"/>
                <a:gd name="connsiteY3" fmla="*/ 87429 h 87428"/>
                <a:gd name="connsiteX4" fmla="*/ 0 w 69702"/>
                <a:gd name="connsiteY4" fmla="*/ 43714 h 87428"/>
                <a:gd name="connsiteX5" fmla="*/ 57415 w 69702"/>
                <a:gd name="connsiteY5" fmla="*/ 43714 h 87428"/>
                <a:gd name="connsiteX6" fmla="*/ 34816 w 69702"/>
                <a:gd name="connsiteY6" fmla="*/ 10876 h 87428"/>
                <a:gd name="connsiteX7" fmla="*/ 12147 w 69702"/>
                <a:gd name="connsiteY7" fmla="*/ 43714 h 87428"/>
                <a:gd name="connsiteX8" fmla="*/ 34816 w 69702"/>
                <a:gd name="connsiteY8" fmla="*/ 76553 h 87428"/>
                <a:gd name="connsiteX9" fmla="*/ 57415 w 69702"/>
                <a:gd name="connsiteY9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702" h="87428">
                  <a:moveTo>
                    <a:pt x="0" y="43714"/>
                  </a:moveTo>
                  <a:cubicBezTo>
                    <a:pt x="0" y="15890"/>
                    <a:pt x="14901" y="0"/>
                    <a:pt x="34887" y="0"/>
                  </a:cubicBezTo>
                  <a:cubicBezTo>
                    <a:pt x="54873" y="0"/>
                    <a:pt x="69703" y="15890"/>
                    <a:pt x="69703" y="43714"/>
                  </a:cubicBezTo>
                  <a:cubicBezTo>
                    <a:pt x="69703" y="71539"/>
                    <a:pt x="54802" y="87429"/>
                    <a:pt x="34887" y="87429"/>
                  </a:cubicBezTo>
                  <a:cubicBezTo>
                    <a:pt x="14972" y="87429"/>
                    <a:pt x="0" y="71539"/>
                    <a:pt x="0" y="43714"/>
                  </a:cubicBezTo>
                  <a:close/>
                  <a:moveTo>
                    <a:pt x="57415" y="43714"/>
                  </a:moveTo>
                  <a:cubicBezTo>
                    <a:pt x="57415" y="21892"/>
                    <a:pt x="48163" y="10876"/>
                    <a:pt x="34816" y="10876"/>
                  </a:cubicBezTo>
                  <a:cubicBezTo>
                    <a:pt x="21469" y="10876"/>
                    <a:pt x="12147" y="21892"/>
                    <a:pt x="12147" y="43714"/>
                  </a:cubicBezTo>
                  <a:cubicBezTo>
                    <a:pt x="12147" y="65536"/>
                    <a:pt x="21398" y="76553"/>
                    <a:pt x="34816" y="76553"/>
                  </a:cubicBezTo>
                  <a:cubicBezTo>
                    <a:pt x="48234" y="76553"/>
                    <a:pt x="57415" y="65536"/>
                    <a:pt x="57415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82DA9E-5EA4-C503-521D-C5F18EDA2136}"/>
                </a:ext>
              </a:extLst>
            </p:cNvPr>
            <p:cNvSpPr/>
            <p:nvPr/>
          </p:nvSpPr>
          <p:spPr>
            <a:xfrm>
              <a:off x="7546048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8FDB233-5729-0C30-7DDE-4C95215C27CA}"/>
                </a:ext>
              </a:extLst>
            </p:cNvPr>
            <p:cNvSpPr/>
            <p:nvPr/>
          </p:nvSpPr>
          <p:spPr>
            <a:xfrm>
              <a:off x="7617869" y="6949957"/>
              <a:ext cx="64406" cy="85380"/>
            </a:xfrm>
            <a:custGeom>
              <a:avLst/>
              <a:gdLst>
                <a:gd name="connsiteX0" fmla="*/ 64406 w 64406"/>
                <a:gd name="connsiteY0" fmla="*/ 0 h 85380"/>
                <a:gd name="connsiteX1" fmla="*/ 64406 w 64406"/>
                <a:gd name="connsiteY1" fmla="*/ 8263 h 85380"/>
                <a:gd name="connsiteX2" fmla="*/ 29873 w 64406"/>
                <a:gd name="connsiteY2" fmla="*/ 85381 h 85380"/>
                <a:gd name="connsiteX3" fmla="*/ 16949 w 64406"/>
                <a:gd name="connsiteY3" fmla="*/ 85381 h 85380"/>
                <a:gd name="connsiteX4" fmla="*/ 50777 w 64406"/>
                <a:gd name="connsiteY4" fmla="*/ 10593 h 85380"/>
                <a:gd name="connsiteX5" fmla="*/ 11723 w 64406"/>
                <a:gd name="connsiteY5" fmla="*/ 10593 h 85380"/>
                <a:gd name="connsiteX6" fmla="*/ 11723 w 64406"/>
                <a:gd name="connsiteY6" fmla="*/ 25847 h 85380"/>
                <a:gd name="connsiteX7" fmla="*/ 0 w 64406"/>
                <a:gd name="connsiteY7" fmla="*/ 25847 h 85380"/>
                <a:gd name="connsiteX8" fmla="*/ 0 w 64406"/>
                <a:gd name="connsiteY8" fmla="*/ 0 h 85380"/>
                <a:gd name="connsiteX9" fmla="*/ 64406 w 64406"/>
                <a:gd name="connsiteY9" fmla="*/ 0 h 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406" h="85380">
                  <a:moveTo>
                    <a:pt x="64406" y="0"/>
                  </a:moveTo>
                  <a:lnTo>
                    <a:pt x="64406" y="8263"/>
                  </a:lnTo>
                  <a:lnTo>
                    <a:pt x="29873" y="85381"/>
                  </a:lnTo>
                  <a:lnTo>
                    <a:pt x="16949" y="85381"/>
                  </a:lnTo>
                  <a:lnTo>
                    <a:pt x="50777" y="10593"/>
                  </a:lnTo>
                  <a:lnTo>
                    <a:pt x="11723" y="10593"/>
                  </a:lnTo>
                  <a:lnTo>
                    <a:pt x="11723" y="25847"/>
                  </a:lnTo>
                  <a:lnTo>
                    <a:pt x="0" y="25847"/>
                  </a:lnTo>
                  <a:lnTo>
                    <a:pt x="0" y="0"/>
                  </a:lnTo>
                  <a:lnTo>
                    <a:pt x="64406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E595D20-9890-AF74-46D6-D7E2A0CED26E}"/>
                </a:ext>
              </a:extLst>
            </p:cNvPr>
            <p:cNvSpPr/>
            <p:nvPr/>
          </p:nvSpPr>
          <p:spPr>
            <a:xfrm>
              <a:off x="5686312" y="6949887"/>
              <a:ext cx="36864" cy="85451"/>
            </a:xfrm>
            <a:custGeom>
              <a:avLst/>
              <a:gdLst>
                <a:gd name="connsiteX0" fmla="*/ 36864 w 36864"/>
                <a:gd name="connsiteY0" fmla="*/ 0 h 85451"/>
                <a:gd name="connsiteX1" fmla="*/ 36864 w 36864"/>
                <a:gd name="connsiteY1" fmla="*/ 85451 h 85451"/>
                <a:gd name="connsiteX2" fmla="*/ 17090 w 36864"/>
                <a:gd name="connsiteY2" fmla="*/ 85451 h 85451"/>
                <a:gd name="connsiteX3" fmla="*/ 17090 w 36864"/>
                <a:gd name="connsiteY3" fmla="*/ 15890 h 85451"/>
                <a:gd name="connsiteX4" fmla="*/ 0 w 36864"/>
                <a:gd name="connsiteY4" fmla="*/ 15890 h 85451"/>
                <a:gd name="connsiteX5" fmla="*/ 0 w 36864"/>
                <a:gd name="connsiteY5" fmla="*/ 0 h 85451"/>
                <a:gd name="connsiteX6" fmla="*/ 36864 w 36864"/>
                <a:gd name="connsiteY6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4" h="85451">
                  <a:moveTo>
                    <a:pt x="36864" y="0"/>
                  </a:moveTo>
                  <a:lnTo>
                    <a:pt x="36864" y="85451"/>
                  </a:lnTo>
                  <a:lnTo>
                    <a:pt x="17090" y="85451"/>
                  </a:lnTo>
                  <a:lnTo>
                    <a:pt x="17090" y="15890"/>
                  </a:lnTo>
                  <a:lnTo>
                    <a:pt x="0" y="15890"/>
                  </a:lnTo>
                  <a:lnTo>
                    <a:pt x="0" y="0"/>
                  </a:lnTo>
                  <a:lnTo>
                    <a:pt x="36864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8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4BC6B2-8C6F-42F1-8DDD-5A1CB0F31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0B0DC60-6EB6-4A64-B545-A24363F748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14855" y="5206895"/>
            <a:ext cx="2552680" cy="1290456"/>
            <a:chOff x="5669222" y="5557521"/>
            <a:chExt cx="2955434" cy="149406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83CD662-7804-B4F4-B29F-6C74CDA293DE}"/>
                </a:ext>
              </a:extLst>
            </p:cNvPr>
            <p:cNvSpPr/>
            <p:nvPr/>
          </p:nvSpPr>
          <p:spPr>
            <a:xfrm>
              <a:off x="5669222" y="6124397"/>
              <a:ext cx="1708959" cy="687425"/>
            </a:xfrm>
            <a:custGeom>
              <a:avLst/>
              <a:gdLst>
                <a:gd name="connsiteX0" fmla="*/ 1708959 w 1708959"/>
                <a:gd name="connsiteY0" fmla="*/ 0 h 687425"/>
                <a:gd name="connsiteX1" fmla="*/ 1593706 w 1708959"/>
                <a:gd name="connsiteY1" fmla="*/ 0 h 687425"/>
                <a:gd name="connsiteX2" fmla="*/ 1593706 w 1708959"/>
                <a:gd name="connsiteY2" fmla="*/ 521819 h 687425"/>
                <a:gd name="connsiteX3" fmla="*/ 1708959 w 1708959"/>
                <a:gd name="connsiteY3" fmla="*/ 521819 h 687425"/>
                <a:gd name="connsiteX4" fmla="*/ 1708959 w 1708959"/>
                <a:gd name="connsiteY4" fmla="*/ 0 h 687425"/>
                <a:gd name="connsiteX5" fmla="*/ 1536785 w 1708959"/>
                <a:gd name="connsiteY5" fmla="*/ 275422 h 687425"/>
                <a:gd name="connsiteX6" fmla="*/ 1501192 w 1708959"/>
                <a:gd name="connsiteY6" fmla="*/ 216736 h 687425"/>
                <a:gd name="connsiteX7" fmla="*/ 1446673 w 1708959"/>
                <a:gd name="connsiteY7" fmla="*/ 179801 h 687425"/>
                <a:gd name="connsiteX8" fmla="*/ 1376970 w 1708959"/>
                <a:gd name="connsiteY8" fmla="*/ 167019 h 687425"/>
                <a:gd name="connsiteX9" fmla="*/ 1303806 w 1708959"/>
                <a:gd name="connsiteY9" fmla="*/ 180154 h 687425"/>
                <a:gd name="connsiteX10" fmla="*/ 1245120 w 1708959"/>
                <a:gd name="connsiteY10" fmla="*/ 217089 h 687425"/>
                <a:gd name="connsiteX11" fmla="*/ 1205784 w 1708959"/>
                <a:gd name="connsiteY11" fmla="*/ 275069 h 687425"/>
                <a:gd name="connsiteX12" fmla="*/ 1191307 w 1708959"/>
                <a:gd name="connsiteY12" fmla="*/ 351340 h 687425"/>
                <a:gd name="connsiteX13" fmla="*/ 1206138 w 1708959"/>
                <a:gd name="connsiteY13" fmla="*/ 428599 h 687425"/>
                <a:gd name="connsiteX14" fmla="*/ 1246886 w 1708959"/>
                <a:gd name="connsiteY14" fmla="*/ 485520 h 687425"/>
                <a:gd name="connsiteX15" fmla="*/ 1307267 w 1708959"/>
                <a:gd name="connsiteY15" fmla="*/ 520689 h 687425"/>
                <a:gd name="connsiteX16" fmla="*/ 1380430 w 1708959"/>
                <a:gd name="connsiteY16" fmla="*/ 532766 h 687425"/>
                <a:gd name="connsiteX17" fmla="*/ 1472591 w 1708959"/>
                <a:gd name="connsiteY17" fmla="*/ 513768 h 687425"/>
                <a:gd name="connsiteX18" fmla="*/ 1536432 w 1708959"/>
                <a:gd name="connsiteY18" fmla="*/ 459602 h 687425"/>
                <a:gd name="connsiteX19" fmla="*/ 1457760 w 1708959"/>
                <a:gd name="connsiteY19" fmla="*/ 409885 h 687425"/>
                <a:gd name="connsiteX20" fmla="*/ 1427393 w 1708959"/>
                <a:gd name="connsiteY20" fmla="*/ 435803 h 687425"/>
                <a:gd name="connsiteX21" fmla="*/ 1381843 w 1708959"/>
                <a:gd name="connsiteY21" fmla="*/ 445760 h 687425"/>
                <a:gd name="connsiteX22" fmla="*/ 1352535 w 1708959"/>
                <a:gd name="connsiteY22" fmla="*/ 440958 h 687425"/>
                <a:gd name="connsiteX23" fmla="*/ 1326970 w 1708959"/>
                <a:gd name="connsiteY23" fmla="*/ 427470 h 687425"/>
                <a:gd name="connsiteX24" fmla="*/ 1308326 w 1708959"/>
                <a:gd name="connsiteY24" fmla="*/ 407131 h 687425"/>
                <a:gd name="connsiteX25" fmla="*/ 1299710 w 1708959"/>
                <a:gd name="connsiteY25" fmla="*/ 380930 h 687425"/>
                <a:gd name="connsiteX26" fmla="*/ 1548862 w 1708959"/>
                <a:gd name="connsiteY26" fmla="*/ 380930 h 687425"/>
                <a:gd name="connsiteX27" fmla="*/ 1549568 w 1708959"/>
                <a:gd name="connsiteY27" fmla="*/ 367795 h 687425"/>
                <a:gd name="connsiteX28" fmla="*/ 1549568 w 1708959"/>
                <a:gd name="connsiteY28" fmla="*/ 353953 h 687425"/>
                <a:gd name="connsiteX29" fmla="*/ 1536785 w 1708959"/>
                <a:gd name="connsiteY29" fmla="*/ 275281 h 687425"/>
                <a:gd name="connsiteX30" fmla="*/ 1299710 w 1708959"/>
                <a:gd name="connsiteY30" fmla="*/ 310592 h 687425"/>
                <a:gd name="connsiteX31" fmla="*/ 1306631 w 1708959"/>
                <a:gd name="connsiteY31" fmla="*/ 285380 h 687425"/>
                <a:gd name="connsiteX32" fmla="*/ 1323227 w 1708959"/>
                <a:gd name="connsiteY32" fmla="*/ 264335 h 687425"/>
                <a:gd name="connsiteX33" fmla="*/ 1347380 w 1708959"/>
                <a:gd name="connsiteY33" fmla="*/ 250211 h 687425"/>
                <a:gd name="connsiteX34" fmla="*/ 1377747 w 1708959"/>
                <a:gd name="connsiteY34" fmla="*/ 245055 h 687425"/>
                <a:gd name="connsiteX35" fmla="*/ 1428453 w 1708959"/>
                <a:gd name="connsiteY35" fmla="*/ 264405 h 687425"/>
                <a:gd name="connsiteX36" fmla="*/ 1445331 w 1708959"/>
                <a:gd name="connsiteY36" fmla="*/ 310662 h 687425"/>
                <a:gd name="connsiteX37" fmla="*/ 1299710 w 1708959"/>
                <a:gd name="connsiteY37" fmla="*/ 310662 h 687425"/>
                <a:gd name="connsiteX38" fmla="*/ 1032904 w 1708959"/>
                <a:gd name="connsiteY38" fmla="*/ 381707 h 687425"/>
                <a:gd name="connsiteX39" fmla="*/ 1016379 w 1708959"/>
                <a:gd name="connsiteY39" fmla="*/ 409320 h 687425"/>
                <a:gd name="connsiteX40" fmla="*/ 990108 w 1708959"/>
                <a:gd name="connsiteY40" fmla="*/ 428317 h 687425"/>
                <a:gd name="connsiteX41" fmla="*/ 955291 w 1708959"/>
                <a:gd name="connsiteY41" fmla="*/ 435591 h 687425"/>
                <a:gd name="connsiteX42" fmla="*/ 921111 w 1708959"/>
                <a:gd name="connsiteY42" fmla="*/ 428317 h 687425"/>
                <a:gd name="connsiteX43" fmla="*/ 895899 w 1708959"/>
                <a:gd name="connsiteY43" fmla="*/ 408967 h 687425"/>
                <a:gd name="connsiteX44" fmla="*/ 880009 w 1708959"/>
                <a:gd name="connsiteY44" fmla="*/ 381001 h 687425"/>
                <a:gd name="connsiteX45" fmla="*/ 874501 w 1708959"/>
                <a:gd name="connsiteY45" fmla="*/ 347880 h 687425"/>
                <a:gd name="connsiteX46" fmla="*/ 880009 w 1708959"/>
                <a:gd name="connsiteY46" fmla="*/ 314052 h 687425"/>
                <a:gd name="connsiteX47" fmla="*/ 895899 w 1708959"/>
                <a:gd name="connsiteY47" fmla="*/ 286439 h 687425"/>
                <a:gd name="connsiteX48" fmla="*/ 921111 w 1708959"/>
                <a:gd name="connsiteY48" fmla="*/ 267795 h 687425"/>
                <a:gd name="connsiteX49" fmla="*/ 955291 w 1708959"/>
                <a:gd name="connsiteY49" fmla="*/ 260874 h 687425"/>
                <a:gd name="connsiteX50" fmla="*/ 989825 w 1708959"/>
                <a:gd name="connsiteY50" fmla="*/ 267795 h 687425"/>
                <a:gd name="connsiteX51" fmla="*/ 1016025 w 1708959"/>
                <a:gd name="connsiteY51" fmla="*/ 286792 h 687425"/>
                <a:gd name="connsiteX52" fmla="*/ 1032904 w 1708959"/>
                <a:gd name="connsiteY52" fmla="*/ 314758 h 687425"/>
                <a:gd name="connsiteX53" fmla="*/ 1038765 w 1708959"/>
                <a:gd name="connsiteY53" fmla="*/ 347880 h 687425"/>
                <a:gd name="connsiteX54" fmla="*/ 1032904 w 1708959"/>
                <a:gd name="connsiteY54" fmla="*/ 381707 h 687425"/>
                <a:gd name="connsiteX55" fmla="*/ 1146463 w 1708959"/>
                <a:gd name="connsiteY55" fmla="*/ 178106 h 687425"/>
                <a:gd name="connsiteX56" fmla="*/ 1039472 w 1708959"/>
                <a:gd name="connsiteY56" fmla="*/ 178106 h 687425"/>
                <a:gd name="connsiteX57" fmla="*/ 1039472 w 1708959"/>
                <a:gd name="connsiteY57" fmla="*/ 222315 h 687425"/>
                <a:gd name="connsiteX58" fmla="*/ 1038059 w 1708959"/>
                <a:gd name="connsiteY58" fmla="*/ 222315 h 687425"/>
                <a:gd name="connsiteX59" fmla="*/ 990461 w 1708959"/>
                <a:gd name="connsiteY59" fmla="*/ 181567 h 687425"/>
                <a:gd name="connsiteX60" fmla="*/ 928385 w 1708959"/>
                <a:gd name="connsiteY60" fmla="*/ 168431 h 687425"/>
                <a:gd name="connsiteX61" fmla="*/ 859317 w 1708959"/>
                <a:gd name="connsiteY61" fmla="*/ 183262 h 687425"/>
                <a:gd name="connsiteX62" fmla="*/ 807905 w 1708959"/>
                <a:gd name="connsiteY62" fmla="*/ 222951 h 687425"/>
                <a:gd name="connsiteX63" fmla="*/ 775843 w 1708959"/>
                <a:gd name="connsiteY63" fmla="*/ 280225 h 687425"/>
                <a:gd name="connsiteX64" fmla="*/ 764826 w 1708959"/>
                <a:gd name="connsiteY64" fmla="*/ 348586 h 687425"/>
                <a:gd name="connsiteX65" fmla="*/ 775843 w 1708959"/>
                <a:gd name="connsiteY65" fmla="*/ 416523 h 687425"/>
                <a:gd name="connsiteX66" fmla="*/ 807905 w 1708959"/>
                <a:gd name="connsiteY66" fmla="*/ 472808 h 687425"/>
                <a:gd name="connsiteX67" fmla="*/ 859317 w 1708959"/>
                <a:gd name="connsiteY67" fmla="*/ 511155 h 687425"/>
                <a:gd name="connsiteX68" fmla="*/ 929020 w 1708959"/>
                <a:gd name="connsiteY68" fmla="*/ 525280 h 687425"/>
                <a:gd name="connsiteX69" fmla="*/ 990461 w 1708959"/>
                <a:gd name="connsiteY69" fmla="*/ 512850 h 687425"/>
                <a:gd name="connsiteX70" fmla="*/ 1033257 w 1708959"/>
                <a:gd name="connsiteY70" fmla="*/ 479729 h 687425"/>
                <a:gd name="connsiteX71" fmla="*/ 1035305 w 1708959"/>
                <a:gd name="connsiteY71" fmla="*/ 479729 h 687425"/>
                <a:gd name="connsiteX72" fmla="*/ 1035305 w 1708959"/>
                <a:gd name="connsiteY72" fmla="*/ 500421 h 687425"/>
                <a:gd name="connsiteX73" fmla="*/ 1011506 w 1708959"/>
                <a:gd name="connsiteY73" fmla="*/ 570124 h 687425"/>
                <a:gd name="connsiteX74" fmla="*/ 937989 w 1708959"/>
                <a:gd name="connsiteY74" fmla="*/ 596325 h 687425"/>
                <a:gd name="connsiteX75" fmla="*/ 878950 w 1708959"/>
                <a:gd name="connsiteY75" fmla="*/ 585590 h 687425"/>
                <a:gd name="connsiteX76" fmla="*/ 824077 w 1708959"/>
                <a:gd name="connsiteY76" fmla="*/ 552822 h 687425"/>
                <a:gd name="connsiteX77" fmla="*/ 767510 w 1708959"/>
                <a:gd name="connsiteY77" fmla="*/ 633613 h 687425"/>
                <a:gd name="connsiteX78" fmla="*/ 850702 w 1708959"/>
                <a:gd name="connsiteY78" fmla="*/ 673655 h 687425"/>
                <a:gd name="connsiteX79" fmla="*/ 944204 w 1708959"/>
                <a:gd name="connsiteY79" fmla="*/ 687426 h 687425"/>
                <a:gd name="connsiteX80" fmla="*/ 1027395 w 1708959"/>
                <a:gd name="connsiteY80" fmla="*/ 675349 h 687425"/>
                <a:gd name="connsiteX81" fmla="*/ 1091237 w 1708959"/>
                <a:gd name="connsiteY81" fmla="*/ 638768 h 687425"/>
                <a:gd name="connsiteX82" fmla="*/ 1131915 w 1708959"/>
                <a:gd name="connsiteY82" fmla="*/ 576974 h 687425"/>
                <a:gd name="connsiteX83" fmla="*/ 1146392 w 1708959"/>
                <a:gd name="connsiteY83" fmla="*/ 489334 h 687425"/>
                <a:gd name="connsiteX84" fmla="*/ 1146392 w 1708959"/>
                <a:gd name="connsiteY84" fmla="*/ 178036 h 687425"/>
                <a:gd name="connsiteX85" fmla="*/ 724078 w 1708959"/>
                <a:gd name="connsiteY85" fmla="*/ 521819 h 687425"/>
                <a:gd name="connsiteX86" fmla="*/ 724078 w 1708959"/>
                <a:gd name="connsiteY86" fmla="*/ 309250 h 687425"/>
                <a:gd name="connsiteX87" fmla="*/ 717510 w 1708959"/>
                <a:gd name="connsiteY87" fmla="*/ 258191 h 687425"/>
                <a:gd name="connsiteX88" fmla="*/ 696112 w 1708959"/>
                <a:gd name="connsiteY88" fmla="*/ 212993 h 687425"/>
                <a:gd name="connsiteX89" fmla="*/ 657129 w 1708959"/>
                <a:gd name="connsiteY89" fmla="*/ 180931 h 687425"/>
                <a:gd name="connsiteX90" fmla="*/ 598443 w 1708959"/>
                <a:gd name="connsiteY90" fmla="*/ 168502 h 687425"/>
                <a:gd name="connsiteX91" fmla="*/ 564616 w 1708959"/>
                <a:gd name="connsiteY91" fmla="*/ 173375 h 687425"/>
                <a:gd name="connsiteX92" fmla="*/ 535237 w 1708959"/>
                <a:gd name="connsiteY92" fmla="*/ 185804 h 687425"/>
                <a:gd name="connsiteX93" fmla="*/ 511791 w 1708959"/>
                <a:gd name="connsiteY93" fmla="*/ 204095 h 687425"/>
                <a:gd name="connsiteX94" fmla="*/ 495548 w 1708959"/>
                <a:gd name="connsiteY94" fmla="*/ 225846 h 687425"/>
                <a:gd name="connsiteX95" fmla="*/ 494136 w 1708959"/>
                <a:gd name="connsiteY95" fmla="*/ 225846 h 687425"/>
                <a:gd name="connsiteX96" fmla="*/ 494136 w 1708959"/>
                <a:gd name="connsiteY96" fmla="*/ 178248 h 687425"/>
                <a:gd name="connsiteX97" fmla="*/ 384391 w 1708959"/>
                <a:gd name="connsiteY97" fmla="*/ 178248 h 687425"/>
                <a:gd name="connsiteX98" fmla="*/ 384391 w 1708959"/>
                <a:gd name="connsiteY98" fmla="*/ 521960 h 687425"/>
                <a:gd name="connsiteX99" fmla="*/ 498302 w 1708959"/>
                <a:gd name="connsiteY99" fmla="*/ 521960 h 687425"/>
                <a:gd name="connsiteX100" fmla="*/ 498302 w 1708959"/>
                <a:gd name="connsiteY100" fmla="*/ 335591 h 687425"/>
                <a:gd name="connsiteX101" fmla="*/ 502116 w 1708959"/>
                <a:gd name="connsiteY101" fmla="*/ 307626 h 687425"/>
                <a:gd name="connsiteX102" fmla="*/ 513486 w 1708959"/>
                <a:gd name="connsiteY102" fmla="*/ 283826 h 687425"/>
                <a:gd name="connsiteX103" fmla="*/ 532483 w 1708959"/>
                <a:gd name="connsiteY103" fmla="*/ 267654 h 687425"/>
                <a:gd name="connsiteX104" fmla="*/ 559037 w 1708959"/>
                <a:gd name="connsiteY104" fmla="*/ 261792 h 687425"/>
                <a:gd name="connsiteX105" fmla="*/ 584248 w 1708959"/>
                <a:gd name="connsiteY105" fmla="*/ 267654 h 687425"/>
                <a:gd name="connsiteX106" fmla="*/ 599785 w 1708959"/>
                <a:gd name="connsiteY106" fmla="*/ 283544 h 687425"/>
                <a:gd name="connsiteX107" fmla="*/ 607694 w 1708959"/>
                <a:gd name="connsiteY107" fmla="*/ 306637 h 687425"/>
                <a:gd name="connsiteX108" fmla="*/ 610096 w 1708959"/>
                <a:gd name="connsiteY108" fmla="*/ 334250 h 687425"/>
                <a:gd name="connsiteX109" fmla="*/ 610096 w 1708959"/>
                <a:gd name="connsiteY109" fmla="*/ 521960 h 687425"/>
                <a:gd name="connsiteX110" fmla="*/ 723937 w 1708959"/>
                <a:gd name="connsiteY110" fmla="*/ 521960 h 687425"/>
                <a:gd name="connsiteX111" fmla="*/ 73870 w 1708959"/>
                <a:gd name="connsiteY111" fmla="*/ 286439 h 687425"/>
                <a:gd name="connsiteX112" fmla="*/ 112217 w 1708959"/>
                <a:gd name="connsiteY112" fmla="*/ 261581 h 687425"/>
                <a:gd name="connsiteX113" fmla="*/ 158827 w 1708959"/>
                <a:gd name="connsiteY113" fmla="*/ 251199 h 687425"/>
                <a:gd name="connsiteX114" fmla="*/ 202965 w 1708959"/>
                <a:gd name="connsiteY114" fmla="*/ 263275 h 687425"/>
                <a:gd name="connsiteX115" fmla="*/ 220903 w 1708959"/>
                <a:gd name="connsiteY115" fmla="*/ 300917 h 687425"/>
                <a:gd name="connsiteX116" fmla="*/ 220903 w 1708959"/>
                <a:gd name="connsiteY116" fmla="*/ 306425 h 687425"/>
                <a:gd name="connsiteX117" fmla="*/ 144279 w 1708959"/>
                <a:gd name="connsiteY117" fmla="*/ 310592 h 687425"/>
                <a:gd name="connsiteX118" fmla="*/ 72810 w 1708959"/>
                <a:gd name="connsiteY118" fmla="*/ 327188 h 687425"/>
                <a:gd name="connsiteX119" fmla="*/ 20339 w 1708959"/>
                <a:gd name="connsiteY119" fmla="*/ 362357 h 687425"/>
                <a:gd name="connsiteX120" fmla="*/ 0 w 1708959"/>
                <a:gd name="connsiteY120" fmla="*/ 422385 h 687425"/>
                <a:gd name="connsiteX121" fmla="*/ 11723 w 1708959"/>
                <a:gd name="connsiteY121" fmla="*/ 473444 h 687425"/>
                <a:gd name="connsiteX122" fmla="*/ 41737 w 1708959"/>
                <a:gd name="connsiteY122" fmla="*/ 506565 h 687425"/>
                <a:gd name="connsiteX123" fmla="*/ 82132 w 1708959"/>
                <a:gd name="connsiteY123" fmla="*/ 524503 h 687425"/>
                <a:gd name="connsiteX124" fmla="*/ 124929 w 1708959"/>
                <a:gd name="connsiteY124" fmla="*/ 530011 h 687425"/>
                <a:gd name="connsiteX125" fmla="*/ 182556 w 1708959"/>
                <a:gd name="connsiteY125" fmla="*/ 518288 h 687425"/>
                <a:gd name="connsiteX126" fmla="*/ 222245 w 1708959"/>
                <a:gd name="connsiteY126" fmla="*/ 485167 h 687425"/>
                <a:gd name="connsiteX127" fmla="*/ 224293 w 1708959"/>
                <a:gd name="connsiteY127" fmla="*/ 485167 h 687425"/>
                <a:gd name="connsiteX128" fmla="*/ 224293 w 1708959"/>
                <a:gd name="connsiteY128" fmla="*/ 521749 h 687425"/>
                <a:gd name="connsiteX129" fmla="*/ 327823 w 1708959"/>
                <a:gd name="connsiteY129" fmla="*/ 521749 h 687425"/>
                <a:gd name="connsiteX130" fmla="*/ 327823 w 1708959"/>
                <a:gd name="connsiteY130" fmla="*/ 348515 h 687425"/>
                <a:gd name="connsiteX131" fmla="*/ 319207 w 1708959"/>
                <a:gd name="connsiteY131" fmla="*/ 267442 h 687425"/>
                <a:gd name="connsiteX132" fmla="*/ 291948 w 1708959"/>
                <a:gd name="connsiteY132" fmla="*/ 210875 h 687425"/>
                <a:gd name="connsiteX133" fmla="*/ 243290 w 1708959"/>
                <a:gd name="connsiteY133" fmla="*/ 177753 h 687425"/>
                <a:gd name="connsiteX134" fmla="*/ 169773 w 1708959"/>
                <a:gd name="connsiteY134" fmla="*/ 167019 h 687425"/>
                <a:gd name="connsiteX135" fmla="*/ 87288 w 1708959"/>
                <a:gd name="connsiteY135" fmla="*/ 181496 h 687425"/>
                <a:gd name="connsiteX136" fmla="*/ 16525 w 1708959"/>
                <a:gd name="connsiteY136" fmla="*/ 224999 h 687425"/>
                <a:gd name="connsiteX137" fmla="*/ 73799 w 1708959"/>
                <a:gd name="connsiteY137" fmla="*/ 286439 h 687425"/>
                <a:gd name="connsiteX138" fmla="*/ 224363 w 1708959"/>
                <a:gd name="connsiteY138" fmla="*/ 383755 h 687425"/>
                <a:gd name="connsiteX139" fmla="*/ 206072 w 1708959"/>
                <a:gd name="connsiteY139" fmla="*/ 435167 h 687425"/>
                <a:gd name="connsiteX140" fmla="*/ 153248 w 1708959"/>
                <a:gd name="connsiteY140" fmla="*/ 454164 h 687425"/>
                <a:gd name="connsiteX141" fmla="*/ 136016 w 1708959"/>
                <a:gd name="connsiteY141" fmla="*/ 452469 h 687425"/>
                <a:gd name="connsiteX142" fmla="*/ 120126 w 1708959"/>
                <a:gd name="connsiteY142" fmla="*/ 446608 h 687425"/>
                <a:gd name="connsiteX143" fmla="*/ 108756 w 1708959"/>
                <a:gd name="connsiteY143" fmla="*/ 435591 h 687425"/>
                <a:gd name="connsiteX144" fmla="*/ 104307 w 1708959"/>
                <a:gd name="connsiteY144" fmla="*/ 418995 h 687425"/>
                <a:gd name="connsiteX145" fmla="*/ 113982 w 1708959"/>
                <a:gd name="connsiteY145" fmla="*/ 394489 h 687425"/>
                <a:gd name="connsiteX146" fmla="*/ 138488 w 1708959"/>
                <a:gd name="connsiteY146" fmla="*/ 380295 h 687425"/>
                <a:gd name="connsiteX147" fmla="*/ 172315 w 1708959"/>
                <a:gd name="connsiteY147" fmla="*/ 373727 h 687425"/>
                <a:gd name="connsiteX148" fmla="*/ 209956 w 1708959"/>
                <a:gd name="connsiteY148" fmla="*/ 372032 h 687425"/>
                <a:gd name="connsiteX149" fmla="*/ 224434 w 1708959"/>
                <a:gd name="connsiteY149" fmla="*/ 372032 h 687425"/>
                <a:gd name="connsiteX150" fmla="*/ 224434 w 1708959"/>
                <a:gd name="connsiteY150" fmla="*/ 383755 h 68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708959" h="687425">
                  <a:moveTo>
                    <a:pt x="1708959" y="0"/>
                  </a:moveTo>
                  <a:lnTo>
                    <a:pt x="1593706" y="0"/>
                  </a:lnTo>
                  <a:lnTo>
                    <a:pt x="1593706" y="521819"/>
                  </a:lnTo>
                  <a:lnTo>
                    <a:pt x="1708959" y="521819"/>
                  </a:lnTo>
                  <a:lnTo>
                    <a:pt x="1708959" y="0"/>
                  </a:lnTo>
                  <a:close/>
                  <a:moveTo>
                    <a:pt x="1536785" y="275422"/>
                  </a:moveTo>
                  <a:cubicBezTo>
                    <a:pt x="1528240" y="252400"/>
                    <a:pt x="1516446" y="232838"/>
                    <a:pt x="1501192" y="216736"/>
                  </a:cubicBezTo>
                  <a:cubicBezTo>
                    <a:pt x="1486009" y="200635"/>
                    <a:pt x="1467859" y="188346"/>
                    <a:pt x="1446673" y="179801"/>
                  </a:cubicBezTo>
                  <a:cubicBezTo>
                    <a:pt x="1425487" y="171327"/>
                    <a:pt x="1402252" y="167019"/>
                    <a:pt x="1376970" y="167019"/>
                  </a:cubicBezTo>
                  <a:cubicBezTo>
                    <a:pt x="1351687" y="167019"/>
                    <a:pt x="1326335" y="171397"/>
                    <a:pt x="1303806" y="180154"/>
                  </a:cubicBezTo>
                  <a:cubicBezTo>
                    <a:pt x="1281278" y="188911"/>
                    <a:pt x="1261716" y="201200"/>
                    <a:pt x="1245120" y="217089"/>
                  </a:cubicBezTo>
                  <a:cubicBezTo>
                    <a:pt x="1228595" y="232979"/>
                    <a:pt x="1215459" y="252259"/>
                    <a:pt x="1205784" y="275069"/>
                  </a:cubicBezTo>
                  <a:cubicBezTo>
                    <a:pt x="1196109" y="297809"/>
                    <a:pt x="1191307" y="323233"/>
                    <a:pt x="1191307" y="351340"/>
                  </a:cubicBezTo>
                  <a:cubicBezTo>
                    <a:pt x="1191307" y="379447"/>
                    <a:pt x="1196251" y="406071"/>
                    <a:pt x="1206138" y="428599"/>
                  </a:cubicBezTo>
                  <a:cubicBezTo>
                    <a:pt x="1216024" y="451128"/>
                    <a:pt x="1229584" y="470125"/>
                    <a:pt x="1246886" y="485520"/>
                  </a:cubicBezTo>
                  <a:cubicBezTo>
                    <a:pt x="1264117" y="500986"/>
                    <a:pt x="1284244" y="512639"/>
                    <a:pt x="1307267" y="520689"/>
                  </a:cubicBezTo>
                  <a:cubicBezTo>
                    <a:pt x="1330289" y="528740"/>
                    <a:pt x="1354654" y="532766"/>
                    <a:pt x="1380430" y="532766"/>
                  </a:cubicBezTo>
                  <a:cubicBezTo>
                    <a:pt x="1415388" y="532766"/>
                    <a:pt x="1446108" y="526480"/>
                    <a:pt x="1472591" y="513768"/>
                  </a:cubicBezTo>
                  <a:cubicBezTo>
                    <a:pt x="1499074" y="501127"/>
                    <a:pt x="1520331" y="483048"/>
                    <a:pt x="1536432" y="459602"/>
                  </a:cubicBezTo>
                  <a:lnTo>
                    <a:pt x="1457760" y="409885"/>
                  </a:lnTo>
                  <a:cubicBezTo>
                    <a:pt x="1449921" y="420478"/>
                    <a:pt x="1439823" y="429094"/>
                    <a:pt x="1427393" y="435803"/>
                  </a:cubicBezTo>
                  <a:cubicBezTo>
                    <a:pt x="1414964" y="442512"/>
                    <a:pt x="1399781" y="445760"/>
                    <a:pt x="1381843" y="445760"/>
                  </a:cubicBezTo>
                  <a:cubicBezTo>
                    <a:pt x="1371744" y="445760"/>
                    <a:pt x="1361928" y="444136"/>
                    <a:pt x="1352535" y="440958"/>
                  </a:cubicBezTo>
                  <a:cubicBezTo>
                    <a:pt x="1343072" y="437710"/>
                    <a:pt x="1334597" y="433260"/>
                    <a:pt x="1326970" y="427470"/>
                  </a:cubicBezTo>
                  <a:cubicBezTo>
                    <a:pt x="1319414" y="421749"/>
                    <a:pt x="1313128" y="414970"/>
                    <a:pt x="1308326" y="407131"/>
                  </a:cubicBezTo>
                  <a:cubicBezTo>
                    <a:pt x="1303524" y="399292"/>
                    <a:pt x="1300628" y="390535"/>
                    <a:pt x="1299710" y="380930"/>
                  </a:cubicBezTo>
                  <a:lnTo>
                    <a:pt x="1548862" y="380930"/>
                  </a:lnTo>
                  <a:cubicBezTo>
                    <a:pt x="1549285" y="376764"/>
                    <a:pt x="1549568" y="372456"/>
                    <a:pt x="1549568" y="367795"/>
                  </a:cubicBezTo>
                  <a:lnTo>
                    <a:pt x="1549568" y="353953"/>
                  </a:lnTo>
                  <a:cubicBezTo>
                    <a:pt x="1549568" y="324504"/>
                    <a:pt x="1545331" y="298303"/>
                    <a:pt x="1536785" y="275281"/>
                  </a:cubicBezTo>
                  <a:moveTo>
                    <a:pt x="1299710" y="310592"/>
                  </a:moveTo>
                  <a:cubicBezTo>
                    <a:pt x="1300134" y="301835"/>
                    <a:pt x="1302465" y="293431"/>
                    <a:pt x="1306631" y="285380"/>
                  </a:cubicBezTo>
                  <a:cubicBezTo>
                    <a:pt x="1310798" y="277329"/>
                    <a:pt x="1316306" y="270338"/>
                    <a:pt x="1323227" y="264335"/>
                  </a:cubicBezTo>
                  <a:cubicBezTo>
                    <a:pt x="1330148" y="258332"/>
                    <a:pt x="1338199" y="253600"/>
                    <a:pt x="1347380" y="250211"/>
                  </a:cubicBezTo>
                  <a:cubicBezTo>
                    <a:pt x="1356560" y="246750"/>
                    <a:pt x="1366730" y="245055"/>
                    <a:pt x="1377747" y="245055"/>
                  </a:cubicBezTo>
                  <a:cubicBezTo>
                    <a:pt x="1400275" y="245055"/>
                    <a:pt x="1417224" y="251482"/>
                    <a:pt x="1428453" y="264405"/>
                  </a:cubicBezTo>
                  <a:cubicBezTo>
                    <a:pt x="1439752" y="277258"/>
                    <a:pt x="1445331" y="292724"/>
                    <a:pt x="1445331" y="310662"/>
                  </a:cubicBezTo>
                  <a:lnTo>
                    <a:pt x="1299710" y="310662"/>
                  </a:lnTo>
                  <a:close/>
                  <a:moveTo>
                    <a:pt x="1032904" y="381707"/>
                  </a:moveTo>
                  <a:cubicBezTo>
                    <a:pt x="1029020" y="392300"/>
                    <a:pt x="1023441" y="401481"/>
                    <a:pt x="1016379" y="409320"/>
                  </a:cubicBezTo>
                  <a:cubicBezTo>
                    <a:pt x="1009246" y="417159"/>
                    <a:pt x="1000489" y="423444"/>
                    <a:pt x="990108" y="428317"/>
                  </a:cubicBezTo>
                  <a:cubicBezTo>
                    <a:pt x="979797" y="433119"/>
                    <a:pt x="968144" y="435591"/>
                    <a:pt x="955291" y="435591"/>
                  </a:cubicBezTo>
                  <a:cubicBezTo>
                    <a:pt x="942438" y="435591"/>
                    <a:pt x="930998" y="433190"/>
                    <a:pt x="921111" y="428317"/>
                  </a:cubicBezTo>
                  <a:cubicBezTo>
                    <a:pt x="911224" y="423444"/>
                    <a:pt x="902820" y="417018"/>
                    <a:pt x="895899" y="408967"/>
                  </a:cubicBezTo>
                  <a:cubicBezTo>
                    <a:pt x="888978" y="400916"/>
                    <a:pt x="883682" y="391594"/>
                    <a:pt x="880009" y="381001"/>
                  </a:cubicBezTo>
                  <a:cubicBezTo>
                    <a:pt x="876337" y="370408"/>
                    <a:pt x="874501" y="359391"/>
                    <a:pt x="874501" y="347880"/>
                  </a:cubicBezTo>
                  <a:cubicBezTo>
                    <a:pt x="874501" y="336368"/>
                    <a:pt x="876337" y="324645"/>
                    <a:pt x="880009" y="314052"/>
                  </a:cubicBezTo>
                  <a:cubicBezTo>
                    <a:pt x="883682" y="303459"/>
                    <a:pt x="888978" y="294278"/>
                    <a:pt x="895899" y="286439"/>
                  </a:cubicBezTo>
                  <a:cubicBezTo>
                    <a:pt x="902820" y="278600"/>
                    <a:pt x="911224" y="272386"/>
                    <a:pt x="921111" y="267795"/>
                  </a:cubicBezTo>
                  <a:cubicBezTo>
                    <a:pt x="930998" y="263205"/>
                    <a:pt x="942368" y="260874"/>
                    <a:pt x="955291" y="260874"/>
                  </a:cubicBezTo>
                  <a:cubicBezTo>
                    <a:pt x="968215" y="260874"/>
                    <a:pt x="979656" y="263205"/>
                    <a:pt x="989825" y="267795"/>
                  </a:cubicBezTo>
                  <a:cubicBezTo>
                    <a:pt x="999924" y="272386"/>
                    <a:pt x="1008681" y="278742"/>
                    <a:pt x="1016025" y="286792"/>
                  </a:cubicBezTo>
                  <a:cubicBezTo>
                    <a:pt x="1023370" y="294843"/>
                    <a:pt x="1029020" y="304165"/>
                    <a:pt x="1032904" y="314758"/>
                  </a:cubicBezTo>
                  <a:cubicBezTo>
                    <a:pt x="1036788" y="325351"/>
                    <a:pt x="1038765" y="336368"/>
                    <a:pt x="1038765" y="347880"/>
                  </a:cubicBezTo>
                  <a:cubicBezTo>
                    <a:pt x="1038765" y="359391"/>
                    <a:pt x="1036788" y="371114"/>
                    <a:pt x="1032904" y="381707"/>
                  </a:cubicBezTo>
                  <a:moveTo>
                    <a:pt x="1146463" y="178106"/>
                  </a:moveTo>
                  <a:lnTo>
                    <a:pt x="1039472" y="178106"/>
                  </a:lnTo>
                  <a:lnTo>
                    <a:pt x="1039472" y="222315"/>
                  </a:lnTo>
                  <a:lnTo>
                    <a:pt x="1038059" y="222315"/>
                  </a:lnTo>
                  <a:cubicBezTo>
                    <a:pt x="1026124" y="203954"/>
                    <a:pt x="1010235" y="190324"/>
                    <a:pt x="990461" y="181567"/>
                  </a:cubicBezTo>
                  <a:cubicBezTo>
                    <a:pt x="970687" y="172810"/>
                    <a:pt x="949995" y="168431"/>
                    <a:pt x="928385" y="168431"/>
                  </a:cubicBezTo>
                  <a:cubicBezTo>
                    <a:pt x="902608" y="168431"/>
                    <a:pt x="879586" y="173375"/>
                    <a:pt x="859317" y="183262"/>
                  </a:cubicBezTo>
                  <a:cubicBezTo>
                    <a:pt x="839049" y="193149"/>
                    <a:pt x="821959" y="206425"/>
                    <a:pt x="807905" y="222951"/>
                  </a:cubicBezTo>
                  <a:cubicBezTo>
                    <a:pt x="793852" y="239547"/>
                    <a:pt x="783188" y="258614"/>
                    <a:pt x="775843" y="280225"/>
                  </a:cubicBezTo>
                  <a:cubicBezTo>
                    <a:pt x="768499" y="301835"/>
                    <a:pt x="764826" y="324645"/>
                    <a:pt x="764826" y="348586"/>
                  </a:cubicBezTo>
                  <a:cubicBezTo>
                    <a:pt x="764826" y="372526"/>
                    <a:pt x="768499" y="395196"/>
                    <a:pt x="775843" y="416523"/>
                  </a:cubicBezTo>
                  <a:cubicBezTo>
                    <a:pt x="783188" y="437921"/>
                    <a:pt x="793922" y="456636"/>
                    <a:pt x="807905" y="472808"/>
                  </a:cubicBezTo>
                  <a:cubicBezTo>
                    <a:pt x="821959" y="488910"/>
                    <a:pt x="839049" y="501692"/>
                    <a:pt x="859317" y="511155"/>
                  </a:cubicBezTo>
                  <a:cubicBezTo>
                    <a:pt x="879586" y="520619"/>
                    <a:pt x="902820" y="525280"/>
                    <a:pt x="929020" y="525280"/>
                  </a:cubicBezTo>
                  <a:cubicBezTo>
                    <a:pt x="952043" y="525280"/>
                    <a:pt x="972523" y="521184"/>
                    <a:pt x="990461" y="512850"/>
                  </a:cubicBezTo>
                  <a:cubicBezTo>
                    <a:pt x="1008398" y="504588"/>
                    <a:pt x="1022664" y="493500"/>
                    <a:pt x="1033257" y="479729"/>
                  </a:cubicBezTo>
                  <a:lnTo>
                    <a:pt x="1035305" y="479729"/>
                  </a:lnTo>
                  <a:lnTo>
                    <a:pt x="1035305" y="500421"/>
                  </a:lnTo>
                  <a:cubicBezTo>
                    <a:pt x="1035305" y="529376"/>
                    <a:pt x="1027395" y="552610"/>
                    <a:pt x="1011506" y="570124"/>
                  </a:cubicBezTo>
                  <a:cubicBezTo>
                    <a:pt x="995616" y="587568"/>
                    <a:pt x="971110" y="596325"/>
                    <a:pt x="937989" y="596325"/>
                  </a:cubicBezTo>
                  <a:cubicBezTo>
                    <a:pt x="918710" y="596325"/>
                    <a:pt x="899006" y="592723"/>
                    <a:pt x="878950" y="585590"/>
                  </a:cubicBezTo>
                  <a:cubicBezTo>
                    <a:pt x="858964" y="578457"/>
                    <a:pt x="840673" y="567511"/>
                    <a:pt x="824077" y="552822"/>
                  </a:cubicBezTo>
                  <a:lnTo>
                    <a:pt x="767510" y="633613"/>
                  </a:lnTo>
                  <a:cubicBezTo>
                    <a:pt x="790956" y="651056"/>
                    <a:pt x="818710" y="664403"/>
                    <a:pt x="850702" y="673655"/>
                  </a:cubicBezTo>
                  <a:cubicBezTo>
                    <a:pt x="882693" y="682835"/>
                    <a:pt x="913837" y="687426"/>
                    <a:pt x="944204" y="687426"/>
                  </a:cubicBezTo>
                  <a:cubicBezTo>
                    <a:pt x="974571" y="687426"/>
                    <a:pt x="1002254" y="683400"/>
                    <a:pt x="1027395" y="675349"/>
                  </a:cubicBezTo>
                  <a:cubicBezTo>
                    <a:pt x="1052466" y="667299"/>
                    <a:pt x="1073723" y="655081"/>
                    <a:pt x="1091237" y="638768"/>
                  </a:cubicBezTo>
                  <a:cubicBezTo>
                    <a:pt x="1108680" y="622454"/>
                    <a:pt x="1122240" y="601833"/>
                    <a:pt x="1131915" y="576974"/>
                  </a:cubicBezTo>
                  <a:cubicBezTo>
                    <a:pt x="1141590" y="552116"/>
                    <a:pt x="1146392" y="522879"/>
                    <a:pt x="1146392" y="489334"/>
                  </a:cubicBezTo>
                  <a:lnTo>
                    <a:pt x="1146392" y="178036"/>
                  </a:lnTo>
                  <a:close/>
                  <a:moveTo>
                    <a:pt x="724078" y="521819"/>
                  </a:moveTo>
                  <a:lnTo>
                    <a:pt x="724078" y="309250"/>
                  </a:lnTo>
                  <a:cubicBezTo>
                    <a:pt x="724078" y="292230"/>
                    <a:pt x="721889" y="275210"/>
                    <a:pt x="717510" y="258191"/>
                  </a:cubicBezTo>
                  <a:cubicBezTo>
                    <a:pt x="713132" y="241171"/>
                    <a:pt x="705999" y="226129"/>
                    <a:pt x="696112" y="212993"/>
                  </a:cubicBezTo>
                  <a:cubicBezTo>
                    <a:pt x="686225" y="199858"/>
                    <a:pt x="673231" y="189194"/>
                    <a:pt x="657129" y="180931"/>
                  </a:cubicBezTo>
                  <a:cubicBezTo>
                    <a:pt x="641028" y="172669"/>
                    <a:pt x="621466" y="168502"/>
                    <a:pt x="598443" y="168502"/>
                  </a:cubicBezTo>
                  <a:cubicBezTo>
                    <a:pt x="586437" y="168502"/>
                    <a:pt x="575209" y="170126"/>
                    <a:pt x="564616" y="173375"/>
                  </a:cubicBezTo>
                  <a:cubicBezTo>
                    <a:pt x="554022" y="176553"/>
                    <a:pt x="544277" y="180719"/>
                    <a:pt x="535237" y="185804"/>
                  </a:cubicBezTo>
                  <a:cubicBezTo>
                    <a:pt x="526268" y="190889"/>
                    <a:pt x="518429" y="196962"/>
                    <a:pt x="511791" y="204095"/>
                  </a:cubicBezTo>
                  <a:cubicBezTo>
                    <a:pt x="505082" y="211228"/>
                    <a:pt x="499715" y="218502"/>
                    <a:pt x="495548" y="225846"/>
                  </a:cubicBezTo>
                  <a:lnTo>
                    <a:pt x="494136" y="225846"/>
                  </a:lnTo>
                  <a:lnTo>
                    <a:pt x="494136" y="178248"/>
                  </a:lnTo>
                  <a:lnTo>
                    <a:pt x="384391" y="178248"/>
                  </a:lnTo>
                  <a:lnTo>
                    <a:pt x="384391" y="521960"/>
                  </a:lnTo>
                  <a:lnTo>
                    <a:pt x="498302" y="521960"/>
                  </a:lnTo>
                  <a:lnTo>
                    <a:pt x="498302" y="335591"/>
                  </a:lnTo>
                  <a:cubicBezTo>
                    <a:pt x="498302" y="325916"/>
                    <a:pt x="499574" y="316594"/>
                    <a:pt x="502116" y="307626"/>
                  </a:cubicBezTo>
                  <a:cubicBezTo>
                    <a:pt x="504658" y="298657"/>
                    <a:pt x="508472" y="290747"/>
                    <a:pt x="513486" y="283826"/>
                  </a:cubicBezTo>
                  <a:cubicBezTo>
                    <a:pt x="518500" y="276905"/>
                    <a:pt x="524856" y="271538"/>
                    <a:pt x="532483" y="267654"/>
                  </a:cubicBezTo>
                  <a:cubicBezTo>
                    <a:pt x="540110" y="263770"/>
                    <a:pt x="548938" y="261792"/>
                    <a:pt x="559037" y="261792"/>
                  </a:cubicBezTo>
                  <a:cubicBezTo>
                    <a:pt x="569135" y="261792"/>
                    <a:pt x="577539" y="263770"/>
                    <a:pt x="584248" y="267654"/>
                  </a:cubicBezTo>
                  <a:cubicBezTo>
                    <a:pt x="590887" y="271538"/>
                    <a:pt x="596113" y="276835"/>
                    <a:pt x="599785" y="283544"/>
                  </a:cubicBezTo>
                  <a:cubicBezTo>
                    <a:pt x="603457" y="290182"/>
                    <a:pt x="606070" y="297950"/>
                    <a:pt x="607694" y="306637"/>
                  </a:cubicBezTo>
                  <a:cubicBezTo>
                    <a:pt x="609319" y="315394"/>
                    <a:pt x="610096" y="324575"/>
                    <a:pt x="610096" y="334250"/>
                  </a:cubicBezTo>
                  <a:lnTo>
                    <a:pt x="610096" y="521960"/>
                  </a:lnTo>
                  <a:lnTo>
                    <a:pt x="723937" y="521960"/>
                  </a:lnTo>
                  <a:close/>
                  <a:moveTo>
                    <a:pt x="73870" y="286439"/>
                  </a:moveTo>
                  <a:cubicBezTo>
                    <a:pt x="84463" y="276764"/>
                    <a:pt x="97245" y="268501"/>
                    <a:pt x="112217" y="261581"/>
                  </a:cubicBezTo>
                  <a:cubicBezTo>
                    <a:pt x="127189" y="254660"/>
                    <a:pt x="142725" y="251199"/>
                    <a:pt x="158827" y="251199"/>
                  </a:cubicBezTo>
                  <a:cubicBezTo>
                    <a:pt x="176270" y="251199"/>
                    <a:pt x="191030" y="255225"/>
                    <a:pt x="202965" y="263275"/>
                  </a:cubicBezTo>
                  <a:cubicBezTo>
                    <a:pt x="214900" y="271326"/>
                    <a:pt x="220903" y="283897"/>
                    <a:pt x="220903" y="300917"/>
                  </a:cubicBezTo>
                  <a:lnTo>
                    <a:pt x="220903" y="306425"/>
                  </a:lnTo>
                  <a:cubicBezTo>
                    <a:pt x="196044" y="306425"/>
                    <a:pt x="170550" y="307837"/>
                    <a:pt x="144279" y="310592"/>
                  </a:cubicBezTo>
                  <a:cubicBezTo>
                    <a:pt x="118078" y="313346"/>
                    <a:pt x="94209" y="318854"/>
                    <a:pt x="72810" y="327188"/>
                  </a:cubicBezTo>
                  <a:cubicBezTo>
                    <a:pt x="51412" y="335450"/>
                    <a:pt x="33898" y="347244"/>
                    <a:pt x="20339" y="362357"/>
                  </a:cubicBezTo>
                  <a:cubicBezTo>
                    <a:pt x="6780" y="377540"/>
                    <a:pt x="0" y="397597"/>
                    <a:pt x="0" y="422385"/>
                  </a:cubicBezTo>
                  <a:cubicBezTo>
                    <a:pt x="0" y="442653"/>
                    <a:pt x="3884" y="459673"/>
                    <a:pt x="11723" y="473444"/>
                  </a:cubicBezTo>
                  <a:cubicBezTo>
                    <a:pt x="19562" y="487286"/>
                    <a:pt x="29520" y="498302"/>
                    <a:pt x="41737" y="506565"/>
                  </a:cubicBezTo>
                  <a:cubicBezTo>
                    <a:pt x="53884" y="514828"/>
                    <a:pt x="67373" y="520831"/>
                    <a:pt x="82132" y="524503"/>
                  </a:cubicBezTo>
                  <a:cubicBezTo>
                    <a:pt x="96822" y="528175"/>
                    <a:pt x="111158" y="530011"/>
                    <a:pt x="124929" y="530011"/>
                  </a:cubicBezTo>
                  <a:cubicBezTo>
                    <a:pt x="145621" y="530011"/>
                    <a:pt x="164830" y="526057"/>
                    <a:pt x="182556" y="518288"/>
                  </a:cubicBezTo>
                  <a:cubicBezTo>
                    <a:pt x="200281" y="510449"/>
                    <a:pt x="213488" y="499432"/>
                    <a:pt x="222245" y="485167"/>
                  </a:cubicBezTo>
                  <a:lnTo>
                    <a:pt x="224293" y="485167"/>
                  </a:lnTo>
                  <a:lnTo>
                    <a:pt x="224293" y="521749"/>
                  </a:lnTo>
                  <a:lnTo>
                    <a:pt x="327823" y="521749"/>
                  </a:lnTo>
                  <a:lnTo>
                    <a:pt x="327823" y="348515"/>
                  </a:lnTo>
                  <a:cubicBezTo>
                    <a:pt x="327823" y="317230"/>
                    <a:pt x="324928" y="290182"/>
                    <a:pt x="319207" y="267442"/>
                  </a:cubicBezTo>
                  <a:cubicBezTo>
                    <a:pt x="313416" y="244632"/>
                    <a:pt x="304377" y="225776"/>
                    <a:pt x="291948" y="210875"/>
                  </a:cubicBezTo>
                  <a:cubicBezTo>
                    <a:pt x="279518" y="195903"/>
                    <a:pt x="263275" y="184886"/>
                    <a:pt x="243290" y="177753"/>
                  </a:cubicBezTo>
                  <a:cubicBezTo>
                    <a:pt x="223233" y="170621"/>
                    <a:pt x="198798" y="167019"/>
                    <a:pt x="169773" y="167019"/>
                  </a:cubicBezTo>
                  <a:cubicBezTo>
                    <a:pt x="140748" y="167019"/>
                    <a:pt x="114194" y="171821"/>
                    <a:pt x="87288" y="181496"/>
                  </a:cubicBezTo>
                  <a:cubicBezTo>
                    <a:pt x="60381" y="191171"/>
                    <a:pt x="36794" y="205649"/>
                    <a:pt x="16525" y="224999"/>
                  </a:cubicBezTo>
                  <a:lnTo>
                    <a:pt x="73799" y="286439"/>
                  </a:lnTo>
                  <a:close/>
                  <a:moveTo>
                    <a:pt x="224363" y="383755"/>
                  </a:moveTo>
                  <a:cubicBezTo>
                    <a:pt x="224363" y="405365"/>
                    <a:pt x="218290" y="422526"/>
                    <a:pt x="206072" y="435167"/>
                  </a:cubicBezTo>
                  <a:cubicBezTo>
                    <a:pt x="193855" y="447808"/>
                    <a:pt x="176270" y="454164"/>
                    <a:pt x="153248" y="454164"/>
                  </a:cubicBezTo>
                  <a:cubicBezTo>
                    <a:pt x="147739" y="454164"/>
                    <a:pt x="141948" y="453599"/>
                    <a:pt x="136016" y="452469"/>
                  </a:cubicBezTo>
                  <a:cubicBezTo>
                    <a:pt x="130013" y="451339"/>
                    <a:pt x="124717" y="449362"/>
                    <a:pt x="120126" y="446608"/>
                  </a:cubicBezTo>
                  <a:cubicBezTo>
                    <a:pt x="115536" y="443854"/>
                    <a:pt x="111723" y="440181"/>
                    <a:pt x="108756" y="435591"/>
                  </a:cubicBezTo>
                  <a:cubicBezTo>
                    <a:pt x="105790" y="431001"/>
                    <a:pt x="104307" y="425492"/>
                    <a:pt x="104307" y="418995"/>
                  </a:cubicBezTo>
                  <a:cubicBezTo>
                    <a:pt x="104307" y="408896"/>
                    <a:pt x="107556" y="400704"/>
                    <a:pt x="113982" y="394489"/>
                  </a:cubicBezTo>
                  <a:cubicBezTo>
                    <a:pt x="120409" y="388275"/>
                    <a:pt x="128601" y="383543"/>
                    <a:pt x="138488" y="380295"/>
                  </a:cubicBezTo>
                  <a:cubicBezTo>
                    <a:pt x="148375" y="377046"/>
                    <a:pt x="159674" y="374857"/>
                    <a:pt x="172315" y="373727"/>
                  </a:cubicBezTo>
                  <a:cubicBezTo>
                    <a:pt x="184957" y="372597"/>
                    <a:pt x="197527" y="372032"/>
                    <a:pt x="209956" y="372032"/>
                  </a:cubicBezTo>
                  <a:lnTo>
                    <a:pt x="224434" y="372032"/>
                  </a:lnTo>
                  <a:lnTo>
                    <a:pt x="224434" y="383755"/>
                  </a:lnTo>
                  <a:close/>
                </a:path>
              </a:pathLst>
            </a:custGeom>
            <a:solidFill>
              <a:srgbClr val="75C04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5D6978F-5E3E-701D-F0D3-78E7BE8F1E4A}"/>
                </a:ext>
              </a:extLst>
            </p:cNvPr>
            <p:cNvSpPr/>
            <p:nvPr/>
          </p:nvSpPr>
          <p:spPr>
            <a:xfrm>
              <a:off x="7402969" y="6291486"/>
              <a:ext cx="301057" cy="365887"/>
            </a:xfrm>
            <a:custGeom>
              <a:avLst/>
              <a:gdLst>
                <a:gd name="connsiteX0" fmla="*/ 71 w 301057"/>
                <a:gd name="connsiteY0" fmla="*/ 48305 h 365887"/>
                <a:gd name="connsiteX1" fmla="*/ 62570 w 301057"/>
                <a:gd name="connsiteY1" fmla="*/ 12076 h 365887"/>
                <a:gd name="connsiteX2" fmla="*/ 138135 w 301057"/>
                <a:gd name="connsiteY2" fmla="*/ 0 h 365887"/>
                <a:gd name="connsiteX3" fmla="*/ 188205 w 301057"/>
                <a:gd name="connsiteY3" fmla="*/ 6568 h 365887"/>
                <a:gd name="connsiteX4" fmla="*/ 234109 w 301057"/>
                <a:gd name="connsiteY4" fmla="*/ 26907 h 365887"/>
                <a:gd name="connsiteX5" fmla="*/ 267936 w 301057"/>
                <a:gd name="connsiteY5" fmla="*/ 62429 h 365887"/>
                <a:gd name="connsiteX6" fmla="*/ 281072 w 301057"/>
                <a:gd name="connsiteY6" fmla="*/ 115183 h 365887"/>
                <a:gd name="connsiteX7" fmla="*/ 272103 w 301057"/>
                <a:gd name="connsiteY7" fmla="*/ 156638 h 365887"/>
                <a:gd name="connsiteX8" fmla="*/ 248939 w 301057"/>
                <a:gd name="connsiteY8" fmla="*/ 185663 h 365887"/>
                <a:gd name="connsiteX9" fmla="*/ 216807 w 301057"/>
                <a:gd name="connsiteY9" fmla="*/ 204307 h 365887"/>
                <a:gd name="connsiteX10" fmla="*/ 180931 w 301057"/>
                <a:gd name="connsiteY10" fmla="*/ 215324 h 365887"/>
                <a:gd name="connsiteX11" fmla="*/ 129166 w 301057"/>
                <a:gd name="connsiteY11" fmla="*/ 231213 h 365887"/>
                <a:gd name="connsiteX12" fmla="*/ 112570 w 301057"/>
                <a:gd name="connsiteY12" fmla="*/ 254660 h 365887"/>
                <a:gd name="connsiteX13" fmla="*/ 126059 w 301057"/>
                <a:gd name="connsiteY13" fmla="*/ 277823 h 365887"/>
                <a:gd name="connsiteX14" fmla="*/ 153318 w 301057"/>
                <a:gd name="connsiteY14" fmla="*/ 284391 h 365887"/>
                <a:gd name="connsiteX15" fmla="*/ 200282 w 301057"/>
                <a:gd name="connsiteY15" fmla="*/ 273374 h 365887"/>
                <a:gd name="connsiteX16" fmla="*/ 237569 w 301057"/>
                <a:gd name="connsiteY16" fmla="*/ 245761 h 365887"/>
                <a:gd name="connsiteX17" fmla="*/ 301058 w 301057"/>
                <a:gd name="connsiteY17" fmla="*/ 312710 h 365887"/>
                <a:gd name="connsiteX18" fmla="*/ 233756 w 301057"/>
                <a:gd name="connsiteY18" fmla="*/ 352399 h 365887"/>
                <a:gd name="connsiteX19" fmla="*/ 151270 w 301057"/>
                <a:gd name="connsiteY19" fmla="*/ 365888 h 365887"/>
                <a:gd name="connsiteX20" fmla="*/ 98799 w 301057"/>
                <a:gd name="connsiteY20" fmla="*/ 359673 h 365887"/>
                <a:gd name="connsiteX21" fmla="*/ 51483 w 301057"/>
                <a:gd name="connsiteY21" fmla="*/ 339687 h 365887"/>
                <a:gd name="connsiteX22" fmla="*/ 17302 w 301057"/>
                <a:gd name="connsiteY22" fmla="*/ 303459 h 365887"/>
                <a:gd name="connsiteX23" fmla="*/ 4167 w 301057"/>
                <a:gd name="connsiteY23" fmla="*/ 248586 h 365887"/>
                <a:gd name="connsiteX24" fmla="*/ 13842 w 301057"/>
                <a:gd name="connsiteY24" fmla="*/ 205790 h 365887"/>
                <a:gd name="connsiteX25" fmla="*/ 39406 w 301057"/>
                <a:gd name="connsiteY25" fmla="*/ 175423 h 365887"/>
                <a:gd name="connsiteX26" fmla="*/ 74929 w 301057"/>
                <a:gd name="connsiteY26" fmla="*/ 155437 h 365887"/>
                <a:gd name="connsiteX27" fmla="*/ 113912 w 301057"/>
                <a:gd name="connsiteY27" fmla="*/ 143714 h 365887"/>
                <a:gd name="connsiteX28" fmla="*/ 161864 w 301057"/>
                <a:gd name="connsiteY28" fmla="*/ 129943 h 365887"/>
                <a:gd name="connsiteX29" fmla="*/ 176694 w 301057"/>
                <a:gd name="connsiteY29" fmla="*/ 109251 h 365887"/>
                <a:gd name="connsiteX30" fmla="*/ 163205 w 301057"/>
                <a:gd name="connsiteY30" fmla="*/ 87853 h 365887"/>
                <a:gd name="connsiteX31" fmla="*/ 133898 w 301057"/>
                <a:gd name="connsiteY31" fmla="*/ 81638 h 365887"/>
                <a:gd name="connsiteX32" fmla="*/ 94562 w 301057"/>
                <a:gd name="connsiteY32" fmla="*/ 90607 h 365887"/>
                <a:gd name="connsiteX33" fmla="*/ 62146 w 301057"/>
                <a:gd name="connsiteY33" fmla="*/ 112711 h 365887"/>
                <a:gd name="connsiteX34" fmla="*/ 0 w 301057"/>
                <a:gd name="connsiteY34" fmla="*/ 48517 h 36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1057" h="365887">
                  <a:moveTo>
                    <a:pt x="71" y="48305"/>
                  </a:moveTo>
                  <a:cubicBezTo>
                    <a:pt x="17090" y="32203"/>
                    <a:pt x="37923" y="20127"/>
                    <a:pt x="62570" y="12076"/>
                  </a:cubicBezTo>
                  <a:cubicBezTo>
                    <a:pt x="87217" y="4025"/>
                    <a:pt x="112358" y="0"/>
                    <a:pt x="138135" y="0"/>
                  </a:cubicBezTo>
                  <a:cubicBezTo>
                    <a:pt x="154660" y="0"/>
                    <a:pt x="171397" y="2189"/>
                    <a:pt x="188205" y="6568"/>
                  </a:cubicBezTo>
                  <a:cubicBezTo>
                    <a:pt x="205013" y="10946"/>
                    <a:pt x="220267" y="17726"/>
                    <a:pt x="234109" y="26907"/>
                  </a:cubicBezTo>
                  <a:cubicBezTo>
                    <a:pt x="247880" y="36087"/>
                    <a:pt x="259179" y="47952"/>
                    <a:pt x="267936" y="62429"/>
                  </a:cubicBezTo>
                  <a:cubicBezTo>
                    <a:pt x="276693" y="76906"/>
                    <a:pt x="281072" y="94491"/>
                    <a:pt x="281072" y="115183"/>
                  </a:cubicBezTo>
                  <a:cubicBezTo>
                    <a:pt x="281072" y="131285"/>
                    <a:pt x="278106" y="145126"/>
                    <a:pt x="272103" y="156638"/>
                  </a:cubicBezTo>
                  <a:cubicBezTo>
                    <a:pt x="266100" y="168149"/>
                    <a:pt x="258403" y="177824"/>
                    <a:pt x="248939" y="185663"/>
                  </a:cubicBezTo>
                  <a:cubicBezTo>
                    <a:pt x="239476" y="193502"/>
                    <a:pt x="228812" y="199716"/>
                    <a:pt x="216807" y="204307"/>
                  </a:cubicBezTo>
                  <a:cubicBezTo>
                    <a:pt x="204872" y="208897"/>
                    <a:pt x="192937" y="212569"/>
                    <a:pt x="180931" y="215324"/>
                  </a:cubicBezTo>
                  <a:cubicBezTo>
                    <a:pt x="157485" y="220832"/>
                    <a:pt x="140183" y="226129"/>
                    <a:pt x="129166" y="231213"/>
                  </a:cubicBezTo>
                  <a:cubicBezTo>
                    <a:pt x="118149" y="236298"/>
                    <a:pt x="112570" y="244067"/>
                    <a:pt x="112570" y="254660"/>
                  </a:cubicBezTo>
                  <a:cubicBezTo>
                    <a:pt x="112570" y="265253"/>
                    <a:pt x="117090" y="273445"/>
                    <a:pt x="126059" y="277823"/>
                  </a:cubicBezTo>
                  <a:cubicBezTo>
                    <a:pt x="135027" y="282202"/>
                    <a:pt x="144138" y="284391"/>
                    <a:pt x="153318" y="284391"/>
                  </a:cubicBezTo>
                  <a:cubicBezTo>
                    <a:pt x="169914" y="284391"/>
                    <a:pt x="185522" y="280719"/>
                    <a:pt x="200282" y="273374"/>
                  </a:cubicBezTo>
                  <a:cubicBezTo>
                    <a:pt x="215041" y="266030"/>
                    <a:pt x="227470" y="256778"/>
                    <a:pt x="237569" y="245761"/>
                  </a:cubicBezTo>
                  <a:lnTo>
                    <a:pt x="301058" y="312710"/>
                  </a:lnTo>
                  <a:cubicBezTo>
                    <a:pt x="283120" y="330224"/>
                    <a:pt x="260662" y="343430"/>
                    <a:pt x="233756" y="352399"/>
                  </a:cubicBezTo>
                  <a:cubicBezTo>
                    <a:pt x="206849" y="361368"/>
                    <a:pt x="179378" y="365888"/>
                    <a:pt x="151270" y="365888"/>
                  </a:cubicBezTo>
                  <a:cubicBezTo>
                    <a:pt x="133756" y="365888"/>
                    <a:pt x="116313" y="363840"/>
                    <a:pt x="98799" y="359673"/>
                  </a:cubicBezTo>
                  <a:cubicBezTo>
                    <a:pt x="81285" y="355577"/>
                    <a:pt x="65536" y="348868"/>
                    <a:pt x="51483" y="339687"/>
                  </a:cubicBezTo>
                  <a:cubicBezTo>
                    <a:pt x="37429" y="330507"/>
                    <a:pt x="26059" y="318431"/>
                    <a:pt x="17302" y="303459"/>
                  </a:cubicBezTo>
                  <a:cubicBezTo>
                    <a:pt x="8545" y="288487"/>
                    <a:pt x="4167" y="270196"/>
                    <a:pt x="4167" y="248586"/>
                  </a:cubicBezTo>
                  <a:cubicBezTo>
                    <a:pt x="4167" y="231990"/>
                    <a:pt x="7345" y="217725"/>
                    <a:pt x="13842" y="205790"/>
                  </a:cubicBezTo>
                  <a:cubicBezTo>
                    <a:pt x="20268" y="193784"/>
                    <a:pt x="28813" y="183685"/>
                    <a:pt x="39406" y="175423"/>
                  </a:cubicBezTo>
                  <a:cubicBezTo>
                    <a:pt x="50000" y="167160"/>
                    <a:pt x="61864" y="160522"/>
                    <a:pt x="74929" y="155437"/>
                  </a:cubicBezTo>
                  <a:cubicBezTo>
                    <a:pt x="88064" y="150423"/>
                    <a:pt x="101059" y="146468"/>
                    <a:pt x="113912" y="143714"/>
                  </a:cubicBezTo>
                  <a:cubicBezTo>
                    <a:pt x="136016" y="138700"/>
                    <a:pt x="151976" y="134039"/>
                    <a:pt x="161864" y="129943"/>
                  </a:cubicBezTo>
                  <a:cubicBezTo>
                    <a:pt x="171751" y="125776"/>
                    <a:pt x="176694" y="118926"/>
                    <a:pt x="176694" y="109251"/>
                  </a:cubicBezTo>
                  <a:cubicBezTo>
                    <a:pt x="176694" y="99576"/>
                    <a:pt x="172245" y="92019"/>
                    <a:pt x="163205" y="87853"/>
                  </a:cubicBezTo>
                  <a:cubicBezTo>
                    <a:pt x="154236" y="83686"/>
                    <a:pt x="144491" y="81638"/>
                    <a:pt x="133898" y="81638"/>
                  </a:cubicBezTo>
                  <a:cubicBezTo>
                    <a:pt x="120056" y="81638"/>
                    <a:pt x="106991" y="84604"/>
                    <a:pt x="94562" y="90607"/>
                  </a:cubicBezTo>
                  <a:cubicBezTo>
                    <a:pt x="82132" y="96610"/>
                    <a:pt x="71327" y="103954"/>
                    <a:pt x="62146" y="112711"/>
                  </a:cubicBezTo>
                  <a:lnTo>
                    <a:pt x="0" y="48517"/>
                  </a:lnTo>
                  <a:close/>
                </a:path>
              </a:pathLst>
            </a:custGeom>
            <a:solidFill>
              <a:srgbClr val="ED1C2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ECCFA89-51FD-A596-A717-1BA61EFD0343}"/>
                </a:ext>
              </a:extLst>
            </p:cNvPr>
            <p:cNvSpPr/>
            <p:nvPr/>
          </p:nvSpPr>
          <p:spPr>
            <a:xfrm>
              <a:off x="7563350" y="5557521"/>
              <a:ext cx="1061306" cy="1256001"/>
            </a:xfrm>
            <a:custGeom>
              <a:avLst/>
              <a:gdLst>
                <a:gd name="connsiteX0" fmla="*/ 818640 w 1061306"/>
                <a:gd name="connsiteY0" fmla="*/ 1105220 h 1256001"/>
                <a:gd name="connsiteX1" fmla="*/ 680363 w 1061306"/>
                <a:gd name="connsiteY1" fmla="*/ 1242578 h 1256001"/>
                <a:gd name="connsiteX2" fmla="*/ 491311 w 1061306"/>
                <a:gd name="connsiteY2" fmla="*/ 1195121 h 1256001"/>
                <a:gd name="connsiteX3" fmla="*/ 379942 w 1061306"/>
                <a:gd name="connsiteY3" fmla="*/ 1001972 h 1256001"/>
                <a:gd name="connsiteX4" fmla="*/ 393360 w 1061306"/>
                <a:gd name="connsiteY4" fmla="*/ 635802 h 1256001"/>
                <a:gd name="connsiteX5" fmla="*/ 718640 w 1061306"/>
                <a:gd name="connsiteY5" fmla="*/ 319914 h 1256001"/>
                <a:gd name="connsiteX6" fmla="*/ 974218 w 1061306"/>
                <a:gd name="connsiteY6" fmla="*/ 0 h 1256001"/>
                <a:gd name="connsiteX7" fmla="*/ 1004373 w 1061306"/>
                <a:gd name="connsiteY7" fmla="*/ 48305 h 1256001"/>
                <a:gd name="connsiteX8" fmla="*/ 997240 w 1061306"/>
                <a:gd name="connsiteY8" fmla="*/ 326834 h 1256001"/>
                <a:gd name="connsiteX9" fmla="*/ 738132 w 1061306"/>
                <a:gd name="connsiteY9" fmla="*/ 429235 h 1256001"/>
                <a:gd name="connsiteX10" fmla="*/ 743499 w 1061306"/>
                <a:gd name="connsiteY10" fmla="*/ 432272 h 1256001"/>
                <a:gd name="connsiteX11" fmla="*/ 956421 w 1061306"/>
                <a:gd name="connsiteY11" fmla="*/ 430224 h 1256001"/>
                <a:gd name="connsiteX12" fmla="*/ 1053314 w 1061306"/>
                <a:gd name="connsiteY12" fmla="*/ 309179 h 1256001"/>
                <a:gd name="connsiteX13" fmla="*/ 1056703 w 1061306"/>
                <a:gd name="connsiteY13" fmla="*/ 325281 h 1256001"/>
                <a:gd name="connsiteX14" fmla="*/ 936577 w 1061306"/>
                <a:gd name="connsiteY14" fmla="*/ 567299 h 1256001"/>
                <a:gd name="connsiteX15" fmla="*/ 659319 w 1061306"/>
                <a:gd name="connsiteY15" fmla="*/ 507413 h 1256001"/>
                <a:gd name="connsiteX16" fmla="*/ 816239 w 1061306"/>
                <a:gd name="connsiteY16" fmla="*/ 656988 h 1256001"/>
                <a:gd name="connsiteX17" fmla="*/ 1030503 w 1061306"/>
                <a:gd name="connsiteY17" fmla="*/ 580505 h 1256001"/>
                <a:gd name="connsiteX18" fmla="*/ 1030503 w 1061306"/>
                <a:gd name="connsiteY18" fmla="*/ 603669 h 1256001"/>
                <a:gd name="connsiteX19" fmla="*/ 913837 w 1061306"/>
                <a:gd name="connsiteY19" fmla="*/ 803880 h 1256001"/>
                <a:gd name="connsiteX20" fmla="*/ 695547 w 1061306"/>
                <a:gd name="connsiteY20" fmla="*/ 780434 h 1256001"/>
                <a:gd name="connsiteX21" fmla="*/ 577822 w 1061306"/>
                <a:gd name="connsiteY21" fmla="*/ 606706 h 1256001"/>
                <a:gd name="connsiteX22" fmla="*/ 576833 w 1061306"/>
                <a:gd name="connsiteY22" fmla="*/ 627822 h 1256001"/>
                <a:gd name="connsiteX23" fmla="*/ 701550 w 1061306"/>
                <a:gd name="connsiteY23" fmla="*/ 857834 h 1256001"/>
                <a:gd name="connsiteX24" fmla="*/ 969133 w 1061306"/>
                <a:gd name="connsiteY24" fmla="*/ 899077 h 1256001"/>
                <a:gd name="connsiteX25" fmla="*/ 959105 w 1061306"/>
                <a:gd name="connsiteY25" fmla="*/ 915179 h 1256001"/>
                <a:gd name="connsiteX26" fmla="*/ 669347 w 1061306"/>
                <a:gd name="connsiteY26" fmla="*/ 1015743 h 1256001"/>
                <a:gd name="connsiteX27" fmla="*/ 484884 w 1061306"/>
                <a:gd name="connsiteY27" fmla="*/ 758188 h 1256001"/>
                <a:gd name="connsiteX28" fmla="*/ 538203 w 1061306"/>
                <a:gd name="connsiteY28" fmla="*/ 1005997 h 1256001"/>
                <a:gd name="connsiteX29" fmla="*/ 818569 w 1061306"/>
                <a:gd name="connsiteY29" fmla="*/ 1105291 h 1256001"/>
                <a:gd name="connsiteX30" fmla="*/ 490252 w 1061306"/>
                <a:gd name="connsiteY30" fmla="*/ 1254372 h 1256001"/>
                <a:gd name="connsiteX31" fmla="*/ 333261 w 1061306"/>
                <a:gd name="connsiteY31" fmla="*/ 806634 h 1256001"/>
                <a:gd name="connsiteX32" fmla="*/ 0 w 1061306"/>
                <a:gd name="connsiteY32" fmla="*/ 1254372 h 1256001"/>
                <a:gd name="connsiteX33" fmla="*/ 309885 w 1061306"/>
                <a:gd name="connsiteY33" fmla="*/ 1093497 h 1256001"/>
                <a:gd name="connsiteX34" fmla="*/ 490252 w 1061306"/>
                <a:gd name="connsiteY34" fmla="*/ 1254372 h 125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61306" h="1256001">
                  <a:moveTo>
                    <a:pt x="818640" y="1105220"/>
                  </a:moveTo>
                  <a:cubicBezTo>
                    <a:pt x="799854" y="1171886"/>
                    <a:pt x="747171" y="1224217"/>
                    <a:pt x="680363" y="1242578"/>
                  </a:cubicBezTo>
                  <a:cubicBezTo>
                    <a:pt x="613556" y="1260940"/>
                    <a:pt x="541523" y="1242861"/>
                    <a:pt x="491311" y="1195121"/>
                  </a:cubicBezTo>
                  <a:cubicBezTo>
                    <a:pt x="436368" y="1142932"/>
                    <a:pt x="397597" y="1075701"/>
                    <a:pt x="379942" y="1001972"/>
                  </a:cubicBezTo>
                  <a:cubicBezTo>
                    <a:pt x="350987" y="881139"/>
                    <a:pt x="355648" y="754163"/>
                    <a:pt x="393360" y="635802"/>
                  </a:cubicBezTo>
                  <a:cubicBezTo>
                    <a:pt x="441947" y="483119"/>
                    <a:pt x="564616" y="364052"/>
                    <a:pt x="718640" y="319914"/>
                  </a:cubicBezTo>
                  <a:cubicBezTo>
                    <a:pt x="862919" y="278600"/>
                    <a:pt x="965743" y="149787"/>
                    <a:pt x="974218" y="0"/>
                  </a:cubicBezTo>
                  <a:lnTo>
                    <a:pt x="1004373" y="48305"/>
                  </a:lnTo>
                  <a:cubicBezTo>
                    <a:pt x="1057904" y="133968"/>
                    <a:pt x="1055079" y="243996"/>
                    <a:pt x="997240" y="326834"/>
                  </a:cubicBezTo>
                  <a:cubicBezTo>
                    <a:pt x="939331" y="409673"/>
                    <a:pt x="837001" y="450068"/>
                    <a:pt x="738132" y="429235"/>
                  </a:cubicBezTo>
                  <a:lnTo>
                    <a:pt x="743499" y="432272"/>
                  </a:lnTo>
                  <a:cubicBezTo>
                    <a:pt x="809600" y="469418"/>
                    <a:pt x="891026" y="468712"/>
                    <a:pt x="956421" y="430224"/>
                  </a:cubicBezTo>
                  <a:cubicBezTo>
                    <a:pt x="1002396" y="403246"/>
                    <a:pt x="1037071" y="359956"/>
                    <a:pt x="1053314" y="309179"/>
                  </a:cubicBezTo>
                  <a:lnTo>
                    <a:pt x="1056703" y="325281"/>
                  </a:lnTo>
                  <a:cubicBezTo>
                    <a:pt x="1077254" y="423797"/>
                    <a:pt x="1027537" y="524079"/>
                    <a:pt x="936577" y="567299"/>
                  </a:cubicBezTo>
                  <a:cubicBezTo>
                    <a:pt x="845687" y="610519"/>
                    <a:pt x="705929" y="576833"/>
                    <a:pt x="659319" y="507413"/>
                  </a:cubicBezTo>
                  <a:cubicBezTo>
                    <a:pt x="659319" y="507413"/>
                    <a:pt x="693570" y="629446"/>
                    <a:pt x="816239" y="656988"/>
                  </a:cubicBezTo>
                  <a:cubicBezTo>
                    <a:pt x="889331" y="673372"/>
                    <a:pt x="991308" y="650985"/>
                    <a:pt x="1030503" y="580505"/>
                  </a:cubicBezTo>
                  <a:lnTo>
                    <a:pt x="1030503" y="603669"/>
                  </a:lnTo>
                  <a:cubicBezTo>
                    <a:pt x="1027466" y="699219"/>
                    <a:pt x="978314" y="777326"/>
                    <a:pt x="913837" y="803880"/>
                  </a:cubicBezTo>
                  <a:cubicBezTo>
                    <a:pt x="849360" y="830433"/>
                    <a:pt x="753739" y="818710"/>
                    <a:pt x="695547" y="780434"/>
                  </a:cubicBezTo>
                  <a:cubicBezTo>
                    <a:pt x="621113" y="731493"/>
                    <a:pt x="585590" y="669770"/>
                    <a:pt x="577822" y="606706"/>
                  </a:cubicBezTo>
                  <a:lnTo>
                    <a:pt x="576833" y="627822"/>
                  </a:lnTo>
                  <a:cubicBezTo>
                    <a:pt x="572454" y="719346"/>
                    <a:pt x="625138" y="803527"/>
                    <a:pt x="701550" y="857834"/>
                  </a:cubicBezTo>
                  <a:cubicBezTo>
                    <a:pt x="776267" y="910942"/>
                    <a:pt x="881351" y="925419"/>
                    <a:pt x="969133" y="899077"/>
                  </a:cubicBezTo>
                  <a:lnTo>
                    <a:pt x="959105" y="915179"/>
                  </a:lnTo>
                  <a:cubicBezTo>
                    <a:pt x="900772" y="1008540"/>
                    <a:pt x="774148" y="1049429"/>
                    <a:pt x="669347" y="1015743"/>
                  </a:cubicBezTo>
                  <a:cubicBezTo>
                    <a:pt x="564545" y="982128"/>
                    <a:pt x="474150" y="884317"/>
                    <a:pt x="484884" y="758188"/>
                  </a:cubicBezTo>
                  <a:cubicBezTo>
                    <a:pt x="478317" y="834953"/>
                    <a:pt x="488910" y="929868"/>
                    <a:pt x="538203" y="1005997"/>
                  </a:cubicBezTo>
                  <a:cubicBezTo>
                    <a:pt x="599291" y="1100347"/>
                    <a:pt x="713555" y="1145262"/>
                    <a:pt x="818569" y="1105291"/>
                  </a:cubicBezTo>
                  <a:moveTo>
                    <a:pt x="490252" y="1254372"/>
                  </a:moveTo>
                  <a:cubicBezTo>
                    <a:pt x="364546" y="1142437"/>
                    <a:pt x="304942" y="972523"/>
                    <a:pt x="333261" y="806634"/>
                  </a:cubicBezTo>
                  <a:cubicBezTo>
                    <a:pt x="300210" y="1000348"/>
                    <a:pt x="230295" y="1184033"/>
                    <a:pt x="0" y="1254372"/>
                  </a:cubicBezTo>
                  <a:cubicBezTo>
                    <a:pt x="177400" y="1263482"/>
                    <a:pt x="281708" y="1237635"/>
                    <a:pt x="309885" y="1093497"/>
                  </a:cubicBezTo>
                  <a:cubicBezTo>
                    <a:pt x="307837" y="1196745"/>
                    <a:pt x="372244" y="1265177"/>
                    <a:pt x="490252" y="1254372"/>
                  </a:cubicBezTo>
                </a:path>
              </a:pathLst>
            </a:custGeom>
            <a:solidFill>
              <a:srgbClr val="E2E3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6D3BCE8-C2FE-5D19-E8A4-103E263867F8}"/>
                </a:ext>
              </a:extLst>
            </p:cNvPr>
            <p:cNvSpPr/>
            <p:nvPr/>
          </p:nvSpPr>
          <p:spPr>
            <a:xfrm>
              <a:off x="5734193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F320AA7-6F7B-87C4-36B9-3632353B8323}"/>
                </a:ext>
              </a:extLst>
            </p:cNvPr>
            <p:cNvSpPr/>
            <p:nvPr/>
          </p:nvSpPr>
          <p:spPr>
            <a:xfrm>
              <a:off x="5817102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049E234-0003-CC79-C436-E9544EEE4A74}"/>
                </a:ext>
              </a:extLst>
            </p:cNvPr>
            <p:cNvSpPr/>
            <p:nvPr/>
          </p:nvSpPr>
          <p:spPr>
            <a:xfrm>
              <a:off x="5936734" y="6949887"/>
              <a:ext cx="75635" cy="85451"/>
            </a:xfrm>
            <a:custGeom>
              <a:avLst/>
              <a:gdLst>
                <a:gd name="connsiteX0" fmla="*/ 54449 w 75635"/>
                <a:gd name="connsiteY0" fmla="*/ 85451 h 85451"/>
                <a:gd name="connsiteX1" fmla="*/ 37994 w 75635"/>
                <a:gd name="connsiteY1" fmla="*/ 61652 h 85451"/>
                <a:gd name="connsiteX2" fmla="*/ 19774 w 75635"/>
                <a:gd name="connsiteY2" fmla="*/ 61652 h 85451"/>
                <a:gd name="connsiteX3" fmla="*/ 19774 w 75635"/>
                <a:gd name="connsiteY3" fmla="*/ 85451 h 85451"/>
                <a:gd name="connsiteX4" fmla="*/ 0 w 75635"/>
                <a:gd name="connsiteY4" fmla="*/ 85451 h 85451"/>
                <a:gd name="connsiteX5" fmla="*/ 0 w 75635"/>
                <a:gd name="connsiteY5" fmla="*/ 0 h 85451"/>
                <a:gd name="connsiteX6" fmla="*/ 37005 w 75635"/>
                <a:gd name="connsiteY6" fmla="*/ 0 h 85451"/>
                <a:gd name="connsiteX7" fmla="*/ 74082 w 75635"/>
                <a:gd name="connsiteY7" fmla="*/ 31003 h 85451"/>
                <a:gd name="connsiteX8" fmla="*/ 56497 w 75635"/>
                <a:gd name="connsiteY8" fmla="*/ 57980 h 85451"/>
                <a:gd name="connsiteX9" fmla="*/ 75635 w 75635"/>
                <a:gd name="connsiteY9" fmla="*/ 85451 h 85451"/>
                <a:gd name="connsiteX10" fmla="*/ 54378 w 75635"/>
                <a:gd name="connsiteY10" fmla="*/ 85451 h 85451"/>
                <a:gd name="connsiteX11" fmla="*/ 35875 w 75635"/>
                <a:gd name="connsiteY11" fmla="*/ 16172 h 85451"/>
                <a:gd name="connsiteX12" fmla="*/ 19774 w 75635"/>
                <a:gd name="connsiteY12" fmla="*/ 16172 h 85451"/>
                <a:gd name="connsiteX13" fmla="*/ 19774 w 75635"/>
                <a:gd name="connsiteY13" fmla="*/ 45974 h 85451"/>
                <a:gd name="connsiteX14" fmla="*/ 35875 w 75635"/>
                <a:gd name="connsiteY14" fmla="*/ 45974 h 85451"/>
                <a:gd name="connsiteX15" fmla="*/ 54025 w 75635"/>
                <a:gd name="connsiteY15" fmla="*/ 31073 h 85451"/>
                <a:gd name="connsiteX16" fmla="*/ 35875 w 75635"/>
                <a:gd name="connsiteY16" fmla="*/ 1617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635" h="85451">
                  <a:moveTo>
                    <a:pt x="54449" y="85451"/>
                  </a:moveTo>
                  <a:lnTo>
                    <a:pt x="37994" y="61652"/>
                  </a:lnTo>
                  <a:lnTo>
                    <a:pt x="19774" y="61652"/>
                  </a:lnTo>
                  <a:lnTo>
                    <a:pt x="19774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7005" y="0"/>
                  </a:lnTo>
                  <a:cubicBezTo>
                    <a:pt x="59816" y="0"/>
                    <a:pt x="74082" y="11864"/>
                    <a:pt x="74082" y="31003"/>
                  </a:cubicBezTo>
                  <a:cubicBezTo>
                    <a:pt x="74082" y="43785"/>
                    <a:pt x="67584" y="53178"/>
                    <a:pt x="56497" y="57980"/>
                  </a:cubicBezTo>
                  <a:lnTo>
                    <a:pt x="75635" y="85451"/>
                  </a:lnTo>
                  <a:lnTo>
                    <a:pt x="54378" y="85451"/>
                  </a:lnTo>
                  <a:close/>
                  <a:moveTo>
                    <a:pt x="35875" y="16172"/>
                  </a:moveTo>
                  <a:lnTo>
                    <a:pt x="19774" y="16172"/>
                  </a:lnTo>
                  <a:lnTo>
                    <a:pt x="19774" y="45974"/>
                  </a:lnTo>
                  <a:lnTo>
                    <a:pt x="35875" y="45974"/>
                  </a:lnTo>
                  <a:cubicBezTo>
                    <a:pt x="47952" y="45974"/>
                    <a:pt x="54025" y="40395"/>
                    <a:pt x="54025" y="31073"/>
                  </a:cubicBezTo>
                  <a:cubicBezTo>
                    <a:pt x="54025" y="21751"/>
                    <a:pt x="47952" y="16172"/>
                    <a:pt x="35875" y="16172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257857-2A83-304C-6A17-18B178C25509}"/>
                </a:ext>
              </a:extLst>
            </p:cNvPr>
            <p:cNvSpPr/>
            <p:nvPr/>
          </p:nvSpPr>
          <p:spPr>
            <a:xfrm>
              <a:off x="6026423" y="6949887"/>
              <a:ext cx="66171" cy="85451"/>
            </a:xfrm>
            <a:custGeom>
              <a:avLst/>
              <a:gdLst>
                <a:gd name="connsiteX0" fmla="*/ 66172 w 66171"/>
                <a:gd name="connsiteY0" fmla="*/ 69562 h 85451"/>
                <a:gd name="connsiteX1" fmla="*/ 66172 w 66171"/>
                <a:gd name="connsiteY1" fmla="*/ 85451 h 85451"/>
                <a:gd name="connsiteX2" fmla="*/ 0 w 66171"/>
                <a:gd name="connsiteY2" fmla="*/ 85451 h 85451"/>
                <a:gd name="connsiteX3" fmla="*/ 0 w 66171"/>
                <a:gd name="connsiteY3" fmla="*/ 0 h 85451"/>
                <a:gd name="connsiteX4" fmla="*/ 64548 w 66171"/>
                <a:gd name="connsiteY4" fmla="*/ 0 h 85451"/>
                <a:gd name="connsiteX5" fmla="*/ 64548 w 66171"/>
                <a:gd name="connsiteY5" fmla="*/ 15890 h 85451"/>
                <a:gd name="connsiteX6" fmla="*/ 19633 w 66171"/>
                <a:gd name="connsiteY6" fmla="*/ 15890 h 85451"/>
                <a:gd name="connsiteX7" fmla="*/ 19633 w 66171"/>
                <a:gd name="connsiteY7" fmla="*/ 34463 h 85451"/>
                <a:gd name="connsiteX8" fmla="*/ 59322 w 66171"/>
                <a:gd name="connsiteY8" fmla="*/ 34463 h 85451"/>
                <a:gd name="connsiteX9" fmla="*/ 59322 w 66171"/>
                <a:gd name="connsiteY9" fmla="*/ 49858 h 85451"/>
                <a:gd name="connsiteX10" fmla="*/ 19633 w 66171"/>
                <a:gd name="connsiteY10" fmla="*/ 49858 h 85451"/>
                <a:gd name="connsiteX11" fmla="*/ 19633 w 66171"/>
                <a:gd name="connsiteY11" fmla="*/ 69632 h 85451"/>
                <a:gd name="connsiteX12" fmla="*/ 66101 w 66171"/>
                <a:gd name="connsiteY12" fmla="*/ 6963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71" h="85451">
                  <a:moveTo>
                    <a:pt x="66172" y="69562"/>
                  </a:moveTo>
                  <a:lnTo>
                    <a:pt x="66172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4548" y="0"/>
                  </a:lnTo>
                  <a:lnTo>
                    <a:pt x="64548" y="15890"/>
                  </a:lnTo>
                  <a:lnTo>
                    <a:pt x="19633" y="15890"/>
                  </a:lnTo>
                  <a:lnTo>
                    <a:pt x="19633" y="34463"/>
                  </a:lnTo>
                  <a:lnTo>
                    <a:pt x="59322" y="34463"/>
                  </a:lnTo>
                  <a:lnTo>
                    <a:pt x="59322" y="49858"/>
                  </a:lnTo>
                  <a:lnTo>
                    <a:pt x="19633" y="49858"/>
                  </a:lnTo>
                  <a:lnTo>
                    <a:pt x="19633" y="69632"/>
                  </a:lnTo>
                  <a:lnTo>
                    <a:pt x="66101" y="69632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B1C79F7-02AA-E512-2369-7EFD5059E17E}"/>
                </a:ext>
              </a:extLst>
            </p:cNvPr>
            <p:cNvSpPr/>
            <p:nvPr/>
          </p:nvSpPr>
          <p:spPr>
            <a:xfrm>
              <a:off x="6102835" y="6948404"/>
              <a:ext cx="82697" cy="88417"/>
            </a:xfrm>
            <a:custGeom>
              <a:avLst/>
              <a:gdLst>
                <a:gd name="connsiteX0" fmla="*/ 63065 w 82697"/>
                <a:gd name="connsiteY0" fmla="*/ 42867 h 88417"/>
                <a:gd name="connsiteX1" fmla="*/ 81144 w 82697"/>
                <a:gd name="connsiteY1" fmla="*/ 42867 h 88417"/>
                <a:gd name="connsiteX2" fmla="*/ 81144 w 82697"/>
                <a:gd name="connsiteY2" fmla="*/ 77542 h 88417"/>
                <a:gd name="connsiteX3" fmla="*/ 46610 w 82697"/>
                <a:gd name="connsiteY3" fmla="*/ 88418 h 88417"/>
                <a:gd name="connsiteX4" fmla="*/ 0 w 82697"/>
                <a:gd name="connsiteY4" fmla="*/ 44209 h 88417"/>
                <a:gd name="connsiteX5" fmla="*/ 46963 w 82697"/>
                <a:gd name="connsiteY5" fmla="*/ 0 h 88417"/>
                <a:gd name="connsiteX6" fmla="*/ 82697 w 82697"/>
                <a:gd name="connsiteY6" fmla="*/ 14760 h 88417"/>
                <a:gd name="connsiteX7" fmla="*/ 69985 w 82697"/>
                <a:gd name="connsiteY7" fmla="*/ 26483 h 88417"/>
                <a:gd name="connsiteX8" fmla="*/ 47881 w 82697"/>
                <a:gd name="connsiteY8" fmla="*/ 16878 h 88417"/>
                <a:gd name="connsiteX9" fmla="*/ 19915 w 82697"/>
                <a:gd name="connsiteY9" fmla="*/ 44209 h 88417"/>
                <a:gd name="connsiteX10" fmla="*/ 47599 w 82697"/>
                <a:gd name="connsiteY10" fmla="*/ 71539 h 88417"/>
                <a:gd name="connsiteX11" fmla="*/ 62994 w 82697"/>
                <a:gd name="connsiteY11" fmla="*/ 67867 h 88417"/>
                <a:gd name="connsiteX12" fmla="*/ 62994 w 82697"/>
                <a:gd name="connsiteY12" fmla="*/ 42867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697" h="88417">
                  <a:moveTo>
                    <a:pt x="63065" y="42867"/>
                  </a:moveTo>
                  <a:lnTo>
                    <a:pt x="81144" y="42867"/>
                  </a:lnTo>
                  <a:lnTo>
                    <a:pt x="81144" y="77542"/>
                  </a:lnTo>
                  <a:cubicBezTo>
                    <a:pt x="71751" y="84604"/>
                    <a:pt x="58827" y="88418"/>
                    <a:pt x="46610" y="88418"/>
                  </a:cubicBezTo>
                  <a:cubicBezTo>
                    <a:pt x="19774" y="88418"/>
                    <a:pt x="0" y="69986"/>
                    <a:pt x="0" y="44209"/>
                  </a:cubicBezTo>
                  <a:cubicBezTo>
                    <a:pt x="0" y="18432"/>
                    <a:pt x="19774" y="0"/>
                    <a:pt x="46963" y="0"/>
                  </a:cubicBezTo>
                  <a:cubicBezTo>
                    <a:pt x="61935" y="0"/>
                    <a:pt x="74435" y="5155"/>
                    <a:pt x="82697" y="14760"/>
                  </a:cubicBezTo>
                  <a:lnTo>
                    <a:pt x="69985" y="26483"/>
                  </a:lnTo>
                  <a:cubicBezTo>
                    <a:pt x="63771" y="19915"/>
                    <a:pt x="56568" y="16878"/>
                    <a:pt x="47881" y="16878"/>
                  </a:cubicBezTo>
                  <a:cubicBezTo>
                    <a:pt x="31285" y="16878"/>
                    <a:pt x="19915" y="27966"/>
                    <a:pt x="19915" y="44209"/>
                  </a:cubicBezTo>
                  <a:cubicBezTo>
                    <a:pt x="19915" y="60452"/>
                    <a:pt x="31285" y="71539"/>
                    <a:pt x="47599" y="71539"/>
                  </a:cubicBezTo>
                  <a:cubicBezTo>
                    <a:pt x="52966" y="71539"/>
                    <a:pt x="57980" y="70551"/>
                    <a:pt x="62994" y="67867"/>
                  </a:cubicBezTo>
                  <a:lnTo>
                    <a:pt x="62994" y="42867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B16C37F-DA90-E0AA-6C19-608C3787DE43}"/>
                </a:ext>
              </a:extLst>
            </p:cNvPr>
            <p:cNvSpPr/>
            <p:nvPr/>
          </p:nvSpPr>
          <p:spPr>
            <a:xfrm>
              <a:off x="6202270" y="6949957"/>
              <a:ext cx="19773" cy="85451"/>
            </a:xfrm>
            <a:custGeom>
              <a:avLst/>
              <a:gdLst>
                <a:gd name="connsiteX0" fmla="*/ 0 w 19773"/>
                <a:gd name="connsiteY0" fmla="*/ 0 h 85451"/>
                <a:gd name="connsiteX1" fmla="*/ 19774 w 19773"/>
                <a:gd name="connsiteY1" fmla="*/ 0 h 85451"/>
                <a:gd name="connsiteX2" fmla="*/ 19774 w 19773"/>
                <a:gd name="connsiteY2" fmla="*/ 85452 h 85451"/>
                <a:gd name="connsiteX3" fmla="*/ 0 w 19773"/>
                <a:gd name="connsiteY3" fmla="*/ 85452 h 85451"/>
                <a:gd name="connsiteX4" fmla="*/ 0 w 19773"/>
                <a:gd name="connsiteY4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3" h="85451">
                  <a:moveTo>
                    <a:pt x="0" y="0"/>
                  </a:moveTo>
                  <a:lnTo>
                    <a:pt x="19774" y="0"/>
                  </a:lnTo>
                  <a:lnTo>
                    <a:pt x="19774" y="85452"/>
                  </a:lnTo>
                  <a:lnTo>
                    <a:pt x="0" y="85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9A87E7-8C8D-6424-0F69-C07E79D28AF4}"/>
                </a:ext>
              </a:extLst>
            </p:cNvPr>
            <p:cNvSpPr/>
            <p:nvPr/>
          </p:nvSpPr>
          <p:spPr>
            <a:xfrm>
              <a:off x="6236945" y="6948404"/>
              <a:ext cx="93502" cy="88417"/>
            </a:xfrm>
            <a:custGeom>
              <a:avLst/>
              <a:gdLst>
                <a:gd name="connsiteX0" fmla="*/ 0 w 93502"/>
                <a:gd name="connsiteY0" fmla="*/ 44209 h 88417"/>
                <a:gd name="connsiteX1" fmla="*/ 46751 w 93502"/>
                <a:gd name="connsiteY1" fmla="*/ 0 h 88417"/>
                <a:gd name="connsiteX2" fmla="*/ 93502 w 93502"/>
                <a:gd name="connsiteY2" fmla="*/ 44209 h 88417"/>
                <a:gd name="connsiteX3" fmla="*/ 46751 w 93502"/>
                <a:gd name="connsiteY3" fmla="*/ 88418 h 88417"/>
                <a:gd name="connsiteX4" fmla="*/ 0 w 93502"/>
                <a:gd name="connsiteY4" fmla="*/ 44209 h 88417"/>
                <a:gd name="connsiteX5" fmla="*/ 73446 w 93502"/>
                <a:gd name="connsiteY5" fmla="*/ 44209 h 88417"/>
                <a:gd name="connsiteX6" fmla="*/ 46751 w 93502"/>
                <a:gd name="connsiteY6" fmla="*/ 16878 h 88417"/>
                <a:gd name="connsiteX7" fmla="*/ 20056 w 93502"/>
                <a:gd name="connsiteY7" fmla="*/ 44209 h 88417"/>
                <a:gd name="connsiteX8" fmla="*/ 46751 w 93502"/>
                <a:gd name="connsiteY8" fmla="*/ 71539 h 88417"/>
                <a:gd name="connsiteX9" fmla="*/ 73446 w 93502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502" h="88417">
                  <a:moveTo>
                    <a:pt x="0" y="44209"/>
                  </a:moveTo>
                  <a:cubicBezTo>
                    <a:pt x="0" y="18856"/>
                    <a:pt x="19774" y="0"/>
                    <a:pt x="46751" y="0"/>
                  </a:cubicBezTo>
                  <a:cubicBezTo>
                    <a:pt x="73728" y="0"/>
                    <a:pt x="93502" y="18644"/>
                    <a:pt x="93502" y="44209"/>
                  </a:cubicBezTo>
                  <a:cubicBezTo>
                    <a:pt x="93502" y="69774"/>
                    <a:pt x="73587" y="88418"/>
                    <a:pt x="46751" y="88418"/>
                  </a:cubicBezTo>
                  <a:cubicBezTo>
                    <a:pt x="19915" y="88418"/>
                    <a:pt x="0" y="69632"/>
                    <a:pt x="0" y="44209"/>
                  </a:cubicBezTo>
                  <a:close/>
                  <a:moveTo>
                    <a:pt x="73446" y="44209"/>
                  </a:moveTo>
                  <a:cubicBezTo>
                    <a:pt x="73446" y="27966"/>
                    <a:pt x="62005" y="16878"/>
                    <a:pt x="46751" y="16878"/>
                  </a:cubicBezTo>
                  <a:cubicBezTo>
                    <a:pt x="31497" y="16878"/>
                    <a:pt x="20056" y="27966"/>
                    <a:pt x="20056" y="44209"/>
                  </a:cubicBezTo>
                  <a:cubicBezTo>
                    <a:pt x="20056" y="60452"/>
                    <a:pt x="31497" y="71539"/>
                    <a:pt x="46751" y="71539"/>
                  </a:cubicBezTo>
                  <a:cubicBezTo>
                    <a:pt x="62005" y="71539"/>
                    <a:pt x="73446" y="60452"/>
                    <a:pt x="73446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6ADF8A8-0D0A-91F3-059B-65C72E7DA8E5}"/>
                </a:ext>
              </a:extLst>
            </p:cNvPr>
            <p:cNvSpPr/>
            <p:nvPr/>
          </p:nvSpPr>
          <p:spPr>
            <a:xfrm>
              <a:off x="6345348" y="6949957"/>
              <a:ext cx="78389" cy="85451"/>
            </a:xfrm>
            <a:custGeom>
              <a:avLst/>
              <a:gdLst>
                <a:gd name="connsiteX0" fmla="*/ 78319 w 78389"/>
                <a:gd name="connsiteY0" fmla="*/ 0 h 85451"/>
                <a:gd name="connsiteX1" fmla="*/ 78319 w 78389"/>
                <a:gd name="connsiteY1" fmla="*/ 85452 h 85451"/>
                <a:gd name="connsiteX2" fmla="*/ 62076 w 78389"/>
                <a:gd name="connsiteY2" fmla="*/ 85452 h 85451"/>
                <a:gd name="connsiteX3" fmla="*/ 19491 w 78389"/>
                <a:gd name="connsiteY3" fmla="*/ 33616 h 85451"/>
                <a:gd name="connsiteX4" fmla="*/ 19491 w 78389"/>
                <a:gd name="connsiteY4" fmla="*/ 85452 h 85451"/>
                <a:gd name="connsiteX5" fmla="*/ 0 w 78389"/>
                <a:gd name="connsiteY5" fmla="*/ 85452 h 85451"/>
                <a:gd name="connsiteX6" fmla="*/ 0 w 78389"/>
                <a:gd name="connsiteY6" fmla="*/ 0 h 85451"/>
                <a:gd name="connsiteX7" fmla="*/ 16384 w 78389"/>
                <a:gd name="connsiteY7" fmla="*/ 0 h 85451"/>
                <a:gd name="connsiteX8" fmla="*/ 58827 w 78389"/>
                <a:gd name="connsiteY8" fmla="*/ 51836 h 85451"/>
                <a:gd name="connsiteX9" fmla="*/ 58827 w 78389"/>
                <a:gd name="connsiteY9" fmla="*/ 0 h 85451"/>
                <a:gd name="connsiteX10" fmla="*/ 78389 w 78389"/>
                <a:gd name="connsiteY10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89" h="85451">
                  <a:moveTo>
                    <a:pt x="78319" y="0"/>
                  </a:moveTo>
                  <a:lnTo>
                    <a:pt x="78319" y="85452"/>
                  </a:lnTo>
                  <a:lnTo>
                    <a:pt x="62076" y="85452"/>
                  </a:lnTo>
                  <a:lnTo>
                    <a:pt x="19491" y="33616"/>
                  </a:lnTo>
                  <a:lnTo>
                    <a:pt x="19491" y="85452"/>
                  </a:lnTo>
                  <a:lnTo>
                    <a:pt x="0" y="85452"/>
                  </a:lnTo>
                  <a:lnTo>
                    <a:pt x="0" y="0"/>
                  </a:lnTo>
                  <a:lnTo>
                    <a:pt x="16384" y="0"/>
                  </a:lnTo>
                  <a:lnTo>
                    <a:pt x="58827" y="51836"/>
                  </a:lnTo>
                  <a:lnTo>
                    <a:pt x="58827" y="0"/>
                  </a:lnTo>
                  <a:lnTo>
                    <a:pt x="78389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5D7629A-8ED3-7618-942B-7FB1445F5BE6}"/>
                </a:ext>
              </a:extLst>
            </p:cNvPr>
            <p:cNvSpPr/>
            <p:nvPr/>
          </p:nvSpPr>
          <p:spPr>
            <a:xfrm>
              <a:off x="6437226" y="6948404"/>
              <a:ext cx="71044" cy="88347"/>
            </a:xfrm>
            <a:custGeom>
              <a:avLst/>
              <a:gdLst>
                <a:gd name="connsiteX0" fmla="*/ 0 w 71044"/>
                <a:gd name="connsiteY0" fmla="*/ 78531 h 88347"/>
                <a:gd name="connsiteX1" fmla="*/ 6709 w 71044"/>
                <a:gd name="connsiteY1" fmla="*/ 63630 h 88347"/>
                <a:gd name="connsiteX2" fmla="*/ 34887 w 71044"/>
                <a:gd name="connsiteY2" fmla="*/ 72528 h 88347"/>
                <a:gd name="connsiteX3" fmla="*/ 51342 w 71044"/>
                <a:gd name="connsiteY3" fmla="*/ 63347 h 88347"/>
                <a:gd name="connsiteX4" fmla="*/ 1695 w 71044"/>
                <a:gd name="connsiteY4" fmla="*/ 26624 h 88347"/>
                <a:gd name="connsiteX5" fmla="*/ 37712 w 71044"/>
                <a:gd name="connsiteY5" fmla="*/ 0 h 88347"/>
                <a:gd name="connsiteX6" fmla="*/ 67373 w 71044"/>
                <a:gd name="connsiteY6" fmla="*/ 7557 h 88347"/>
                <a:gd name="connsiteX7" fmla="*/ 61299 w 71044"/>
                <a:gd name="connsiteY7" fmla="*/ 22599 h 88347"/>
                <a:gd name="connsiteX8" fmla="*/ 37641 w 71044"/>
                <a:gd name="connsiteY8" fmla="*/ 15890 h 88347"/>
                <a:gd name="connsiteX9" fmla="*/ 21398 w 71044"/>
                <a:gd name="connsiteY9" fmla="*/ 25635 h 88347"/>
                <a:gd name="connsiteX10" fmla="*/ 71045 w 71044"/>
                <a:gd name="connsiteY10" fmla="*/ 61864 h 88347"/>
                <a:gd name="connsiteX11" fmla="*/ 34816 w 71044"/>
                <a:gd name="connsiteY11" fmla="*/ 88347 h 88347"/>
                <a:gd name="connsiteX12" fmla="*/ 0 w 71044"/>
                <a:gd name="connsiteY12" fmla="*/ 78460 h 8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044" h="88347">
                  <a:moveTo>
                    <a:pt x="0" y="78531"/>
                  </a:moveTo>
                  <a:lnTo>
                    <a:pt x="6709" y="63630"/>
                  </a:lnTo>
                  <a:cubicBezTo>
                    <a:pt x="13912" y="68856"/>
                    <a:pt x="24647" y="72528"/>
                    <a:pt x="34887" y="72528"/>
                  </a:cubicBezTo>
                  <a:cubicBezTo>
                    <a:pt x="46610" y="72528"/>
                    <a:pt x="51342" y="68644"/>
                    <a:pt x="51342" y="63347"/>
                  </a:cubicBezTo>
                  <a:cubicBezTo>
                    <a:pt x="51342" y="47387"/>
                    <a:pt x="1695" y="58333"/>
                    <a:pt x="1695" y="26624"/>
                  </a:cubicBezTo>
                  <a:cubicBezTo>
                    <a:pt x="1695" y="12076"/>
                    <a:pt x="13418" y="0"/>
                    <a:pt x="37712" y="0"/>
                  </a:cubicBezTo>
                  <a:cubicBezTo>
                    <a:pt x="48446" y="0"/>
                    <a:pt x="59463" y="2542"/>
                    <a:pt x="67373" y="7557"/>
                  </a:cubicBezTo>
                  <a:lnTo>
                    <a:pt x="61299" y="22599"/>
                  </a:lnTo>
                  <a:cubicBezTo>
                    <a:pt x="53390" y="18079"/>
                    <a:pt x="45197" y="15890"/>
                    <a:pt x="37641" y="15890"/>
                  </a:cubicBezTo>
                  <a:cubicBezTo>
                    <a:pt x="25918" y="15890"/>
                    <a:pt x="21398" y="20268"/>
                    <a:pt x="21398" y="25635"/>
                  </a:cubicBezTo>
                  <a:cubicBezTo>
                    <a:pt x="21398" y="41384"/>
                    <a:pt x="71045" y="30508"/>
                    <a:pt x="71045" y="61864"/>
                  </a:cubicBezTo>
                  <a:cubicBezTo>
                    <a:pt x="71045" y="76130"/>
                    <a:pt x="59181" y="88347"/>
                    <a:pt x="34816" y="88347"/>
                  </a:cubicBezTo>
                  <a:cubicBezTo>
                    <a:pt x="21257" y="88347"/>
                    <a:pt x="7627" y="84322"/>
                    <a:pt x="0" y="78460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49637E3-F6DC-863E-FEF1-5E1D5DC31BDD}"/>
                </a:ext>
              </a:extLst>
            </p:cNvPr>
            <p:cNvSpPr/>
            <p:nvPr/>
          </p:nvSpPr>
          <p:spPr>
            <a:xfrm>
              <a:off x="6572395" y="6937387"/>
              <a:ext cx="8050" cy="114194"/>
            </a:xfrm>
            <a:custGeom>
              <a:avLst/>
              <a:gdLst>
                <a:gd name="connsiteX0" fmla="*/ 0 w 8050"/>
                <a:gd name="connsiteY0" fmla="*/ 0 h 114194"/>
                <a:gd name="connsiteX1" fmla="*/ 8051 w 8050"/>
                <a:gd name="connsiteY1" fmla="*/ 0 h 114194"/>
                <a:gd name="connsiteX2" fmla="*/ 8051 w 8050"/>
                <a:gd name="connsiteY2" fmla="*/ 114194 h 114194"/>
                <a:gd name="connsiteX3" fmla="*/ 0 w 8050"/>
                <a:gd name="connsiteY3" fmla="*/ 114194 h 114194"/>
                <a:gd name="connsiteX4" fmla="*/ 0 w 8050"/>
                <a:gd name="connsiteY4" fmla="*/ 0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0" h="114194">
                  <a:moveTo>
                    <a:pt x="0" y="0"/>
                  </a:moveTo>
                  <a:lnTo>
                    <a:pt x="8051" y="0"/>
                  </a:lnTo>
                  <a:lnTo>
                    <a:pt x="8051" y="114194"/>
                  </a:lnTo>
                  <a:lnTo>
                    <a:pt x="0" y="114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E2402D-13D3-789C-633A-2545985DDF19}"/>
                </a:ext>
              </a:extLst>
            </p:cNvPr>
            <p:cNvSpPr/>
            <p:nvPr/>
          </p:nvSpPr>
          <p:spPr>
            <a:xfrm>
              <a:off x="6640403" y="6949957"/>
              <a:ext cx="82132" cy="85451"/>
            </a:xfrm>
            <a:custGeom>
              <a:avLst/>
              <a:gdLst>
                <a:gd name="connsiteX0" fmla="*/ 0 w 82132"/>
                <a:gd name="connsiteY0" fmla="*/ 0 h 85451"/>
                <a:gd name="connsiteX1" fmla="*/ 36017 w 82132"/>
                <a:gd name="connsiteY1" fmla="*/ 0 h 85451"/>
                <a:gd name="connsiteX2" fmla="*/ 82132 w 82132"/>
                <a:gd name="connsiteY2" fmla="*/ 42726 h 85451"/>
                <a:gd name="connsiteX3" fmla="*/ 36017 w 82132"/>
                <a:gd name="connsiteY3" fmla="*/ 85452 h 85451"/>
                <a:gd name="connsiteX4" fmla="*/ 0 w 82132"/>
                <a:gd name="connsiteY4" fmla="*/ 85452 h 85451"/>
                <a:gd name="connsiteX5" fmla="*/ 0 w 82132"/>
                <a:gd name="connsiteY5" fmla="*/ 0 h 85451"/>
                <a:gd name="connsiteX6" fmla="*/ 35240 w 82132"/>
                <a:gd name="connsiteY6" fmla="*/ 74788 h 85451"/>
                <a:gd name="connsiteX7" fmla="*/ 69915 w 82132"/>
                <a:gd name="connsiteY7" fmla="*/ 42655 h 85451"/>
                <a:gd name="connsiteX8" fmla="*/ 35240 w 82132"/>
                <a:gd name="connsiteY8" fmla="*/ 10593 h 85451"/>
                <a:gd name="connsiteX9" fmla="*/ 12147 w 82132"/>
                <a:gd name="connsiteY9" fmla="*/ 10593 h 85451"/>
                <a:gd name="connsiteX10" fmla="*/ 12147 w 82132"/>
                <a:gd name="connsiteY10" fmla="*/ 74788 h 85451"/>
                <a:gd name="connsiteX11" fmla="*/ 35240 w 82132"/>
                <a:gd name="connsiteY11" fmla="*/ 7478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132" h="85451">
                  <a:moveTo>
                    <a:pt x="0" y="0"/>
                  </a:moveTo>
                  <a:lnTo>
                    <a:pt x="36017" y="0"/>
                  </a:lnTo>
                  <a:cubicBezTo>
                    <a:pt x="63488" y="0"/>
                    <a:pt x="82132" y="17302"/>
                    <a:pt x="82132" y="42726"/>
                  </a:cubicBezTo>
                  <a:cubicBezTo>
                    <a:pt x="82132" y="68149"/>
                    <a:pt x="63488" y="85452"/>
                    <a:pt x="36017" y="85452"/>
                  </a:cubicBezTo>
                  <a:lnTo>
                    <a:pt x="0" y="85452"/>
                  </a:lnTo>
                  <a:lnTo>
                    <a:pt x="0" y="0"/>
                  </a:lnTo>
                  <a:close/>
                  <a:moveTo>
                    <a:pt x="35240" y="74788"/>
                  </a:moveTo>
                  <a:cubicBezTo>
                    <a:pt x="56356" y="74788"/>
                    <a:pt x="69915" y="61864"/>
                    <a:pt x="69915" y="42655"/>
                  </a:cubicBezTo>
                  <a:cubicBezTo>
                    <a:pt x="69915" y="23446"/>
                    <a:pt x="56356" y="10593"/>
                    <a:pt x="35240" y="10593"/>
                  </a:cubicBezTo>
                  <a:lnTo>
                    <a:pt x="12147" y="10593"/>
                  </a:lnTo>
                  <a:lnTo>
                    <a:pt x="12147" y="74788"/>
                  </a:lnTo>
                  <a:lnTo>
                    <a:pt x="35240" y="7478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756275-7AF6-0FCC-6F97-AD5DD95CC113}"/>
                </a:ext>
              </a:extLst>
            </p:cNvPr>
            <p:cNvSpPr/>
            <p:nvPr/>
          </p:nvSpPr>
          <p:spPr>
            <a:xfrm>
              <a:off x="6741320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8 w 62005"/>
                <a:gd name="connsiteY6" fmla="*/ 10593 h 85451"/>
                <a:gd name="connsiteX7" fmla="*/ 12218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8 w 62005"/>
                <a:gd name="connsiteY10" fmla="*/ 47246 h 85451"/>
                <a:gd name="connsiteX11" fmla="*/ 12218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8" y="10593"/>
                  </a:lnTo>
                  <a:lnTo>
                    <a:pt x="12218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8" y="47246"/>
                  </a:lnTo>
                  <a:lnTo>
                    <a:pt x="12218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9BB8449-05A5-50D4-2CE3-A0B4187DCB71}"/>
                </a:ext>
              </a:extLst>
            </p:cNvPr>
            <p:cNvSpPr/>
            <p:nvPr/>
          </p:nvSpPr>
          <p:spPr>
            <a:xfrm>
              <a:off x="6815967" y="6948898"/>
              <a:ext cx="77753" cy="87428"/>
            </a:xfrm>
            <a:custGeom>
              <a:avLst/>
              <a:gdLst>
                <a:gd name="connsiteX0" fmla="*/ 0 w 77753"/>
                <a:gd name="connsiteY0" fmla="*/ 43714 h 87428"/>
                <a:gd name="connsiteX1" fmla="*/ 45268 w 77753"/>
                <a:gd name="connsiteY1" fmla="*/ 0 h 87428"/>
                <a:gd name="connsiteX2" fmla="*/ 77754 w 77753"/>
                <a:gd name="connsiteY2" fmla="*/ 13277 h 87428"/>
                <a:gd name="connsiteX3" fmla="*/ 69844 w 77753"/>
                <a:gd name="connsiteY3" fmla="*/ 20974 h 87428"/>
                <a:gd name="connsiteX4" fmla="*/ 45833 w 77753"/>
                <a:gd name="connsiteY4" fmla="*/ 10876 h 87428"/>
                <a:gd name="connsiteX5" fmla="*/ 12288 w 77753"/>
                <a:gd name="connsiteY5" fmla="*/ 43714 h 87428"/>
                <a:gd name="connsiteX6" fmla="*/ 45833 w 77753"/>
                <a:gd name="connsiteY6" fmla="*/ 76553 h 87428"/>
                <a:gd name="connsiteX7" fmla="*/ 69844 w 77753"/>
                <a:gd name="connsiteY7" fmla="*/ 66313 h 87428"/>
                <a:gd name="connsiteX8" fmla="*/ 77754 w 77753"/>
                <a:gd name="connsiteY8" fmla="*/ 74011 h 87428"/>
                <a:gd name="connsiteX9" fmla="*/ 45197 w 77753"/>
                <a:gd name="connsiteY9" fmla="*/ 87429 h 87428"/>
                <a:gd name="connsiteX10" fmla="*/ 71 w 77753"/>
                <a:gd name="connsiteY10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53" h="87428">
                  <a:moveTo>
                    <a:pt x="0" y="43714"/>
                  </a:moveTo>
                  <a:cubicBezTo>
                    <a:pt x="0" y="18432"/>
                    <a:pt x="19280" y="0"/>
                    <a:pt x="45268" y="0"/>
                  </a:cubicBezTo>
                  <a:cubicBezTo>
                    <a:pt x="58474" y="0"/>
                    <a:pt x="69915" y="4520"/>
                    <a:pt x="77754" y="13277"/>
                  </a:cubicBezTo>
                  <a:lnTo>
                    <a:pt x="69844" y="20974"/>
                  </a:lnTo>
                  <a:cubicBezTo>
                    <a:pt x="63276" y="13983"/>
                    <a:pt x="55226" y="10876"/>
                    <a:pt x="45833" y="10876"/>
                  </a:cubicBezTo>
                  <a:cubicBezTo>
                    <a:pt x="26553" y="10876"/>
                    <a:pt x="12288" y="24788"/>
                    <a:pt x="12288" y="43714"/>
                  </a:cubicBezTo>
                  <a:cubicBezTo>
                    <a:pt x="12288" y="62641"/>
                    <a:pt x="26553" y="76553"/>
                    <a:pt x="45833" y="76553"/>
                  </a:cubicBezTo>
                  <a:cubicBezTo>
                    <a:pt x="55226" y="76553"/>
                    <a:pt x="63276" y="73234"/>
                    <a:pt x="69844" y="66313"/>
                  </a:cubicBezTo>
                  <a:lnTo>
                    <a:pt x="77754" y="74011"/>
                  </a:lnTo>
                  <a:cubicBezTo>
                    <a:pt x="69915" y="82768"/>
                    <a:pt x="58474" y="87429"/>
                    <a:pt x="45197" y="87429"/>
                  </a:cubicBezTo>
                  <a:cubicBezTo>
                    <a:pt x="19350" y="87429"/>
                    <a:pt x="71" y="68997"/>
                    <a:pt x="71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976E2F-E8A7-76E5-6496-0FB12AEC9FCC}"/>
                </a:ext>
              </a:extLst>
            </p:cNvPr>
            <p:cNvSpPr/>
            <p:nvPr/>
          </p:nvSpPr>
          <p:spPr>
            <a:xfrm>
              <a:off x="69113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FCC12E2-178B-DB1E-BD0D-EF2A110638E3}"/>
                </a:ext>
              </a:extLst>
            </p:cNvPr>
            <p:cNvSpPr/>
            <p:nvPr/>
          </p:nvSpPr>
          <p:spPr>
            <a:xfrm>
              <a:off x="6993226" y="6949887"/>
              <a:ext cx="91030" cy="85451"/>
            </a:xfrm>
            <a:custGeom>
              <a:avLst/>
              <a:gdLst>
                <a:gd name="connsiteX0" fmla="*/ 79166 w 91030"/>
                <a:gd name="connsiteY0" fmla="*/ 85451 h 85451"/>
                <a:gd name="connsiteX1" fmla="*/ 79025 w 91030"/>
                <a:gd name="connsiteY1" fmla="*/ 23234 h 85451"/>
                <a:gd name="connsiteX2" fmla="*/ 48164 w 91030"/>
                <a:gd name="connsiteY2" fmla="*/ 75070 h 85451"/>
                <a:gd name="connsiteX3" fmla="*/ 42585 w 91030"/>
                <a:gd name="connsiteY3" fmla="*/ 75070 h 85451"/>
                <a:gd name="connsiteX4" fmla="*/ 11723 w 91030"/>
                <a:gd name="connsiteY4" fmla="*/ 23587 h 85451"/>
                <a:gd name="connsiteX5" fmla="*/ 11723 w 91030"/>
                <a:gd name="connsiteY5" fmla="*/ 85451 h 85451"/>
                <a:gd name="connsiteX6" fmla="*/ 0 w 91030"/>
                <a:gd name="connsiteY6" fmla="*/ 85451 h 85451"/>
                <a:gd name="connsiteX7" fmla="*/ 0 w 91030"/>
                <a:gd name="connsiteY7" fmla="*/ 0 h 85451"/>
                <a:gd name="connsiteX8" fmla="*/ 10028 w 91030"/>
                <a:gd name="connsiteY8" fmla="*/ 0 h 85451"/>
                <a:gd name="connsiteX9" fmla="*/ 45692 w 91030"/>
                <a:gd name="connsiteY9" fmla="*/ 60028 h 85451"/>
                <a:gd name="connsiteX10" fmla="*/ 80861 w 91030"/>
                <a:gd name="connsiteY10" fmla="*/ 0 h 85451"/>
                <a:gd name="connsiteX11" fmla="*/ 90889 w 91030"/>
                <a:gd name="connsiteY11" fmla="*/ 0 h 85451"/>
                <a:gd name="connsiteX12" fmla="*/ 91031 w 91030"/>
                <a:gd name="connsiteY12" fmla="*/ 85451 h 85451"/>
                <a:gd name="connsiteX13" fmla="*/ 79308 w 91030"/>
                <a:gd name="connsiteY13" fmla="*/ 85451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030" h="85451">
                  <a:moveTo>
                    <a:pt x="79166" y="85451"/>
                  </a:moveTo>
                  <a:lnTo>
                    <a:pt x="79025" y="23234"/>
                  </a:lnTo>
                  <a:lnTo>
                    <a:pt x="48164" y="75070"/>
                  </a:lnTo>
                  <a:lnTo>
                    <a:pt x="42585" y="75070"/>
                  </a:lnTo>
                  <a:lnTo>
                    <a:pt x="11723" y="23587"/>
                  </a:lnTo>
                  <a:lnTo>
                    <a:pt x="11723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10028" y="0"/>
                  </a:lnTo>
                  <a:lnTo>
                    <a:pt x="45692" y="60028"/>
                  </a:lnTo>
                  <a:lnTo>
                    <a:pt x="80861" y="0"/>
                  </a:lnTo>
                  <a:lnTo>
                    <a:pt x="90889" y="0"/>
                  </a:lnTo>
                  <a:lnTo>
                    <a:pt x="91031" y="85451"/>
                  </a:lnTo>
                  <a:lnTo>
                    <a:pt x="79308" y="85451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B553D2-4350-4D6F-37B3-BA27B7991EEE}"/>
                </a:ext>
              </a:extLst>
            </p:cNvPr>
            <p:cNvSpPr/>
            <p:nvPr/>
          </p:nvSpPr>
          <p:spPr>
            <a:xfrm>
              <a:off x="7109892" y="6949957"/>
              <a:ext cx="73516" cy="85451"/>
            </a:xfrm>
            <a:custGeom>
              <a:avLst/>
              <a:gdLst>
                <a:gd name="connsiteX0" fmla="*/ 73446 w 73516"/>
                <a:gd name="connsiteY0" fmla="*/ 62358 h 85451"/>
                <a:gd name="connsiteX1" fmla="*/ 40748 w 73516"/>
                <a:gd name="connsiteY1" fmla="*/ 85452 h 85451"/>
                <a:gd name="connsiteX2" fmla="*/ 0 w 73516"/>
                <a:gd name="connsiteY2" fmla="*/ 85452 h 85451"/>
                <a:gd name="connsiteX3" fmla="*/ 0 w 73516"/>
                <a:gd name="connsiteY3" fmla="*/ 0 h 85451"/>
                <a:gd name="connsiteX4" fmla="*/ 38347 w 73516"/>
                <a:gd name="connsiteY4" fmla="*/ 0 h 85451"/>
                <a:gd name="connsiteX5" fmla="*/ 68997 w 73516"/>
                <a:gd name="connsiteY5" fmla="*/ 22104 h 85451"/>
                <a:gd name="connsiteX6" fmla="*/ 57556 w 73516"/>
                <a:gd name="connsiteY6" fmla="*/ 41172 h 85451"/>
                <a:gd name="connsiteX7" fmla="*/ 73517 w 73516"/>
                <a:gd name="connsiteY7" fmla="*/ 62429 h 85451"/>
                <a:gd name="connsiteX8" fmla="*/ 12217 w 73516"/>
                <a:gd name="connsiteY8" fmla="*/ 9887 h 85451"/>
                <a:gd name="connsiteX9" fmla="*/ 12217 w 73516"/>
                <a:gd name="connsiteY9" fmla="*/ 37217 h 85451"/>
                <a:gd name="connsiteX10" fmla="*/ 37217 w 73516"/>
                <a:gd name="connsiteY10" fmla="*/ 37217 h 85451"/>
                <a:gd name="connsiteX11" fmla="*/ 56779 w 73516"/>
                <a:gd name="connsiteY11" fmla="*/ 23517 h 85451"/>
                <a:gd name="connsiteX12" fmla="*/ 37217 w 73516"/>
                <a:gd name="connsiteY12" fmla="*/ 9887 h 85451"/>
                <a:gd name="connsiteX13" fmla="*/ 12217 w 73516"/>
                <a:gd name="connsiteY13" fmla="*/ 9887 h 85451"/>
                <a:gd name="connsiteX14" fmla="*/ 61158 w 73516"/>
                <a:gd name="connsiteY14" fmla="*/ 61370 h 85451"/>
                <a:gd name="connsiteX15" fmla="*/ 40254 w 73516"/>
                <a:gd name="connsiteY15" fmla="*/ 47104 h 85451"/>
                <a:gd name="connsiteX16" fmla="*/ 12217 w 73516"/>
                <a:gd name="connsiteY16" fmla="*/ 47104 h 85451"/>
                <a:gd name="connsiteX17" fmla="*/ 12217 w 73516"/>
                <a:gd name="connsiteY17" fmla="*/ 75565 h 85451"/>
                <a:gd name="connsiteX18" fmla="*/ 40254 w 73516"/>
                <a:gd name="connsiteY18" fmla="*/ 75565 h 85451"/>
                <a:gd name="connsiteX19" fmla="*/ 61158 w 73516"/>
                <a:gd name="connsiteY19" fmla="*/ 6144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516" h="85451">
                  <a:moveTo>
                    <a:pt x="73446" y="62358"/>
                  </a:moveTo>
                  <a:cubicBezTo>
                    <a:pt x="73446" y="76977"/>
                    <a:pt x="62358" y="85452"/>
                    <a:pt x="40748" y="85452"/>
                  </a:cubicBezTo>
                  <a:lnTo>
                    <a:pt x="0" y="85452"/>
                  </a:lnTo>
                  <a:lnTo>
                    <a:pt x="0" y="0"/>
                  </a:lnTo>
                  <a:lnTo>
                    <a:pt x="38347" y="0"/>
                  </a:lnTo>
                  <a:cubicBezTo>
                    <a:pt x="57980" y="0"/>
                    <a:pt x="68997" y="8263"/>
                    <a:pt x="68997" y="22104"/>
                  </a:cubicBezTo>
                  <a:cubicBezTo>
                    <a:pt x="68997" y="31356"/>
                    <a:pt x="64265" y="37853"/>
                    <a:pt x="57556" y="41172"/>
                  </a:cubicBezTo>
                  <a:cubicBezTo>
                    <a:pt x="67161" y="43856"/>
                    <a:pt x="73517" y="51059"/>
                    <a:pt x="73517" y="62429"/>
                  </a:cubicBezTo>
                  <a:close/>
                  <a:moveTo>
                    <a:pt x="12217" y="9887"/>
                  </a:moveTo>
                  <a:lnTo>
                    <a:pt x="12217" y="37217"/>
                  </a:lnTo>
                  <a:lnTo>
                    <a:pt x="37217" y="37217"/>
                  </a:lnTo>
                  <a:cubicBezTo>
                    <a:pt x="49647" y="37217"/>
                    <a:pt x="56779" y="32556"/>
                    <a:pt x="56779" y="23517"/>
                  </a:cubicBezTo>
                  <a:cubicBezTo>
                    <a:pt x="56779" y="14477"/>
                    <a:pt x="49717" y="9887"/>
                    <a:pt x="37217" y="9887"/>
                  </a:cubicBezTo>
                  <a:lnTo>
                    <a:pt x="12217" y="9887"/>
                  </a:lnTo>
                  <a:close/>
                  <a:moveTo>
                    <a:pt x="61158" y="61370"/>
                  </a:moveTo>
                  <a:cubicBezTo>
                    <a:pt x="61158" y="51483"/>
                    <a:pt x="53813" y="47104"/>
                    <a:pt x="40254" y="47104"/>
                  </a:cubicBezTo>
                  <a:lnTo>
                    <a:pt x="12217" y="47104"/>
                  </a:lnTo>
                  <a:lnTo>
                    <a:pt x="12217" y="75565"/>
                  </a:lnTo>
                  <a:lnTo>
                    <a:pt x="40254" y="75565"/>
                  </a:lnTo>
                  <a:cubicBezTo>
                    <a:pt x="53813" y="75565"/>
                    <a:pt x="61158" y="71327"/>
                    <a:pt x="61158" y="61440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AB712D-4A1C-8F9C-36F9-B36301DBC2BE}"/>
                </a:ext>
              </a:extLst>
            </p:cNvPr>
            <p:cNvSpPr/>
            <p:nvPr/>
          </p:nvSpPr>
          <p:spPr>
            <a:xfrm>
              <a:off x="72024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813549A-E496-D612-A66C-96D45E23BF7B}"/>
                </a:ext>
              </a:extLst>
            </p:cNvPr>
            <p:cNvSpPr/>
            <p:nvPr/>
          </p:nvSpPr>
          <p:spPr>
            <a:xfrm>
              <a:off x="7284326" y="6949887"/>
              <a:ext cx="70479" cy="85451"/>
            </a:xfrm>
            <a:custGeom>
              <a:avLst/>
              <a:gdLst>
                <a:gd name="connsiteX0" fmla="*/ 57133 w 70479"/>
                <a:gd name="connsiteY0" fmla="*/ 85451 h 85451"/>
                <a:gd name="connsiteX1" fmla="*/ 38700 w 70479"/>
                <a:gd name="connsiteY1" fmla="*/ 59251 h 85451"/>
                <a:gd name="connsiteX2" fmla="*/ 33333 w 70479"/>
                <a:gd name="connsiteY2" fmla="*/ 59463 h 85451"/>
                <a:gd name="connsiteX3" fmla="*/ 12217 w 70479"/>
                <a:gd name="connsiteY3" fmla="*/ 59463 h 85451"/>
                <a:gd name="connsiteX4" fmla="*/ 12217 w 70479"/>
                <a:gd name="connsiteY4" fmla="*/ 85451 h 85451"/>
                <a:gd name="connsiteX5" fmla="*/ 0 w 70479"/>
                <a:gd name="connsiteY5" fmla="*/ 85451 h 85451"/>
                <a:gd name="connsiteX6" fmla="*/ 0 w 70479"/>
                <a:gd name="connsiteY6" fmla="*/ 0 h 85451"/>
                <a:gd name="connsiteX7" fmla="*/ 33333 w 70479"/>
                <a:gd name="connsiteY7" fmla="*/ 0 h 85451"/>
                <a:gd name="connsiteX8" fmla="*/ 68997 w 70479"/>
                <a:gd name="connsiteY8" fmla="*/ 29802 h 85451"/>
                <a:gd name="connsiteX9" fmla="*/ 50212 w 70479"/>
                <a:gd name="connsiteY9" fmla="*/ 56779 h 85451"/>
                <a:gd name="connsiteX10" fmla="*/ 70480 w 70479"/>
                <a:gd name="connsiteY10" fmla="*/ 85451 h 85451"/>
                <a:gd name="connsiteX11" fmla="*/ 57203 w 70479"/>
                <a:gd name="connsiteY11" fmla="*/ 85451 h 85451"/>
                <a:gd name="connsiteX12" fmla="*/ 56779 w 70479"/>
                <a:gd name="connsiteY12" fmla="*/ 29802 h 85451"/>
                <a:gd name="connsiteX13" fmla="*/ 32980 w 70479"/>
                <a:gd name="connsiteY13" fmla="*/ 10664 h 85451"/>
                <a:gd name="connsiteX14" fmla="*/ 12217 w 70479"/>
                <a:gd name="connsiteY14" fmla="*/ 10664 h 85451"/>
                <a:gd name="connsiteX15" fmla="*/ 12217 w 70479"/>
                <a:gd name="connsiteY15" fmla="*/ 49082 h 85451"/>
                <a:gd name="connsiteX16" fmla="*/ 32980 w 70479"/>
                <a:gd name="connsiteY16" fmla="*/ 49082 h 85451"/>
                <a:gd name="connsiteX17" fmla="*/ 56779 w 70479"/>
                <a:gd name="connsiteY17" fmla="*/ 2980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79" h="85451">
                  <a:moveTo>
                    <a:pt x="57133" y="85451"/>
                  </a:moveTo>
                  <a:lnTo>
                    <a:pt x="38700" y="59251"/>
                  </a:lnTo>
                  <a:cubicBezTo>
                    <a:pt x="37005" y="59392"/>
                    <a:pt x="35169" y="59463"/>
                    <a:pt x="33333" y="59463"/>
                  </a:cubicBezTo>
                  <a:lnTo>
                    <a:pt x="12217" y="59463"/>
                  </a:lnTo>
                  <a:lnTo>
                    <a:pt x="12217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3333" y="0"/>
                  </a:lnTo>
                  <a:cubicBezTo>
                    <a:pt x="55508" y="0"/>
                    <a:pt x="68997" y="11229"/>
                    <a:pt x="68997" y="29802"/>
                  </a:cubicBezTo>
                  <a:cubicBezTo>
                    <a:pt x="68997" y="43008"/>
                    <a:pt x="62147" y="52471"/>
                    <a:pt x="50212" y="56779"/>
                  </a:cubicBezTo>
                  <a:lnTo>
                    <a:pt x="70480" y="85451"/>
                  </a:lnTo>
                  <a:lnTo>
                    <a:pt x="57203" y="85451"/>
                  </a:lnTo>
                  <a:close/>
                  <a:moveTo>
                    <a:pt x="56779" y="29802"/>
                  </a:moveTo>
                  <a:cubicBezTo>
                    <a:pt x="56779" y="17585"/>
                    <a:pt x="48587" y="10664"/>
                    <a:pt x="32980" y="10664"/>
                  </a:cubicBezTo>
                  <a:lnTo>
                    <a:pt x="12217" y="10664"/>
                  </a:lnTo>
                  <a:lnTo>
                    <a:pt x="12217" y="49082"/>
                  </a:lnTo>
                  <a:lnTo>
                    <a:pt x="32980" y="49082"/>
                  </a:lnTo>
                  <a:cubicBezTo>
                    <a:pt x="48587" y="49082"/>
                    <a:pt x="56779" y="42020"/>
                    <a:pt x="56779" y="29802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3B9DC05-C88B-6436-F6EA-9C829C1BE19A}"/>
                </a:ext>
              </a:extLst>
            </p:cNvPr>
            <p:cNvSpPr/>
            <p:nvPr/>
          </p:nvSpPr>
          <p:spPr>
            <a:xfrm>
              <a:off x="7395060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9C4F58B-EF3C-8884-84F6-5FB8A864A76C}"/>
                </a:ext>
              </a:extLst>
            </p:cNvPr>
            <p:cNvSpPr/>
            <p:nvPr/>
          </p:nvSpPr>
          <p:spPr>
            <a:xfrm>
              <a:off x="7469071" y="6948898"/>
              <a:ext cx="69702" cy="87428"/>
            </a:xfrm>
            <a:custGeom>
              <a:avLst/>
              <a:gdLst>
                <a:gd name="connsiteX0" fmla="*/ 0 w 69702"/>
                <a:gd name="connsiteY0" fmla="*/ 43714 h 87428"/>
                <a:gd name="connsiteX1" fmla="*/ 34887 w 69702"/>
                <a:gd name="connsiteY1" fmla="*/ 0 h 87428"/>
                <a:gd name="connsiteX2" fmla="*/ 69703 w 69702"/>
                <a:gd name="connsiteY2" fmla="*/ 43714 h 87428"/>
                <a:gd name="connsiteX3" fmla="*/ 34887 w 69702"/>
                <a:gd name="connsiteY3" fmla="*/ 87429 h 87428"/>
                <a:gd name="connsiteX4" fmla="*/ 0 w 69702"/>
                <a:gd name="connsiteY4" fmla="*/ 43714 h 87428"/>
                <a:gd name="connsiteX5" fmla="*/ 57415 w 69702"/>
                <a:gd name="connsiteY5" fmla="*/ 43714 h 87428"/>
                <a:gd name="connsiteX6" fmla="*/ 34816 w 69702"/>
                <a:gd name="connsiteY6" fmla="*/ 10876 h 87428"/>
                <a:gd name="connsiteX7" fmla="*/ 12147 w 69702"/>
                <a:gd name="connsiteY7" fmla="*/ 43714 h 87428"/>
                <a:gd name="connsiteX8" fmla="*/ 34816 w 69702"/>
                <a:gd name="connsiteY8" fmla="*/ 76553 h 87428"/>
                <a:gd name="connsiteX9" fmla="*/ 57415 w 69702"/>
                <a:gd name="connsiteY9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702" h="87428">
                  <a:moveTo>
                    <a:pt x="0" y="43714"/>
                  </a:moveTo>
                  <a:cubicBezTo>
                    <a:pt x="0" y="15890"/>
                    <a:pt x="14901" y="0"/>
                    <a:pt x="34887" y="0"/>
                  </a:cubicBezTo>
                  <a:cubicBezTo>
                    <a:pt x="54873" y="0"/>
                    <a:pt x="69703" y="15890"/>
                    <a:pt x="69703" y="43714"/>
                  </a:cubicBezTo>
                  <a:cubicBezTo>
                    <a:pt x="69703" y="71539"/>
                    <a:pt x="54802" y="87429"/>
                    <a:pt x="34887" y="87429"/>
                  </a:cubicBezTo>
                  <a:cubicBezTo>
                    <a:pt x="14972" y="87429"/>
                    <a:pt x="0" y="71539"/>
                    <a:pt x="0" y="43714"/>
                  </a:cubicBezTo>
                  <a:close/>
                  <a:moveTo>
                    <a:pt x="57415" y="43714"/>
                  </a:moveTo>
                  <a:cubicBezTo>
                    <a:pt x="57415" y="21892"/>
                    <a:pt x="48163" y="10876"/>
                    <a:pt x="34816" y="10876"/>
                  </a:cubicBezTo>
                  <a:cubicBezTo>
                    <a:pt x="21469" y="10876"/>
                    <a:pt x="12147" y="21892"/>
                    <a:pt x="12147" y="43714"/>
                  </a:cubicBezTo>
                  <a:cubicBezTo>
                    <a:pt x="12147" y="65536"/>
                    <a:pt x="21398" y="76553"/>
                    <a:pt x="34816" y="76553"/>
                  </a:cubicBezTo>
                  <a:cubicBezTo>
                    <a:pt x="48234" y="76553"/>
                    <a:pt x="57415" y="65536"/>
                    <a:pt x="57415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238EBBF-9828-DC5D-324A-AC8AE1A2A3C7}"/>
                </a:ext>
              </a:extLst>
            </p:cNvPr>
            <p:cNvSpPr/>
            <p:nvPr/>
          </p:nvSpPr>
          <p:spPr>
            <a:xfrm>
              <a:off x="7546048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1254CA-5FC5-B0F7-0651-34D95F096B07}"/>
                </a:ext>
              </a:extLst>
            </p:cNvPr>
            <p:cNvSpPr/>
            <p:nvPr/>
          </p:nvSpPr>
          <p:spPr>
            <a:xfrm>
              <a:off x="7617869" y="6949957"/>
              <a:ext cx="64406" cy="85380"/>
            </a:xfrm>
            <a:custGeom>
              <a:avLst/>
              <a:gdLst>
                <a:gd name="connsiteX0" fmla="*/ 64406 w 64406"/>
                <a:gd name="connsiteY0" fmla="*/ 0 h 85380"/>
                <a:gd name="connsiteX1" fmla="*/ 64406 w 64406"/>
                <a:gd name="connsiteY1" fmla="*/ 8263 h 85380"/>
                <a:gd name="connsiteX2" fmla="*/ 29873 w 64406"/>
                <a:gd name="connsiteY2" fmla="*/ 85381 h 85380"/>
                <a:gd name="connsiteX3" fmla="*/ 16949 w 64406"/>
                <a:gd name="connsiteY3" fmla="*/ 85381 h 85380"/>
                <a:gd name="connsiteX4" fmla="*/ 50777 w 64406"/>
                <a:gd name="connsiteY4" fmla="*/ 10593 h 85380"/>
                <a:gd name="connsiteX5" fmla="*/ 11723 w 64406"/>
                <a:gd name="connsiteY5" fmla="*/ 10593 h 85380"/>
                <a:gd name="connsiteX6" fmla="*/ 11723 w 64406"/>
                <a:gd name="connsiteY6" fmla="*/ 25847 h 85380"/>
                <a:gd name="connsiteX7" fmla="*/ 0 w 64406"/>
                <a:gd name="connsiteY7" fmla="*/ 25847 h 85380"/>
                <a:gd name="connsiteX8" fmla="*/ 0 w 64406"/>
                <a:gd name="connsiteY8" fmla="*/ 0 h 85380"/>
                <a:gd name="connsiteX9" fmla="*/ 64406 w 64406"/>
                <a:gd name="connsiteY9" fmla="*/ 0 h 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406" h="85380">
                  <a:moveTo>
                    <a:pt x="64406" y="0"/>
                  </a:moveTo>
                  <a:lnTo>
                    <a:pt x="64406" y="8263"/>
                  </a:lnTo>
                  <a:lnTo>
                    <a:pt x="29873" y="85381"/>
                  </a:lnTo>
                  <a:lnTo>
                    <a:pt x="16949" y="85381"/>
                  </a:lnTo>
                  <a:lnTo>
                    <a:pt x="50777" y="10593"/>
                  </a:lnTo>
                  <a:lnTo>
                    <a:pt x="11723" y="10593"/>
                  </a:lnTo>
                  <a:lnTo>
                    <a:pt x="11723" y="25847"/>
                  </a:lnTo>
                  <a:lnTo>
                    <a:pt x="0" y="25847"/>
                  </a:lnTo>
                  <a:lnTo>
                    <a:pt x="0" y="0"/>
                  </a:lnTo>
                  <a:lnTo>
                    <a:pt x="64406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5E2192A-FCBD-5493-AB57-5A1A40A2FFDA}"/>
                </a:ext>
              </a:extLst>
            </p:cNvPr>
            <p:cNvSpPr/>
            <p:nvPr/>
          </p:nvSpPr>
          <p:spPr>
            <a:xfrm>
              <a:off x="5686312" y="6949887"/>
              <a:ext cx="36864" cy="85451"/>
            </a:xfrm>
            <a:custGeom>
              <a:avLst/>
              <a:gdLst>
                <a:gd name="connsiteX0" fmla="*/ 36864 w 36864"/>
                <a:gd name="connsiteY0" fmla="*/ 0 h 85451"/>
                <a:gd name="connsiteX1" fmla="*/ 36864 w 36864"/>
                <a:gd name="connsiteY1" fmla="*/ 85451 h 85451"/>
                <a:gd name="connsiteX2" fmla="*/ 17090 w 36864"/>
                <a:gd name="connsiteY2" fmla="*/ 85451 h 85451"/>
                <a:gd name="connsiteX3" fmla="*/ 17090 w 36864"/>
                <a:gd name="connsiteY3" fmla="*/ 15890 h 85451"/>
                <a:gd name="connsiteX4" fmla="*/ 0 w 36864"/>
                <a:gd name="connsiteY4" fmla="*/ 15890 h 85451"/>
                <a:gd name="connsiteX5" fmla="*/ 0 w 36864"/>
                <a:gd name="connsiteY5" fmla="*/ 0 h 85451"/>
                <a:gd name="connsiteX6" fmla="*/ 36864 w 36864"/>
                <a:gd name="connsiteY6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4" h="85451">
                  <a:moveTo>
                    <a:pt x="36864" y="0"/>
                  </a:moveTo>
                  <a:lnTo>
                    <a:pt x="36864" y="85451"/>
                  </a:lnTo>
                  <a:lnTo>
                    <a:pt x="17090" y="85451"/>
                  </a:lnTo>
                  <a:lnTo>
                    <a:pt x="17090" y="15890"/>
                  </a:lnTo>
                  <a:lnTo>
                    <a:pt x="0" y="15890"/>
                  </a:lnTo>
                  <a:lnTo>
                    <a:pt x="0" y="0"/>
                  </a:lnTo>
                  <a:lnTo>
                    <a:pt x="36864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72CF75A-68CE-D715-9E03-A14220B151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14855" y="5206895"/>
            <a:ext cx="2552680" cy="1290456"/>
            <a:chOff x="5669222" y="5557521"/>
            <a:chExt cx="2955434" cy="14940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ACD7425-9795-A031-3C83-CCDF2015A553}"/>
                </a:ext>
              </a:extLst>
            </p:cNvPr>
            <p:cNvSpPr/>
            <p:nvPr/>
          </p:nvSpPr>
          <p:spPr>
            <a:xfrm>
              <a:off x="5669222" y="6124397"/>
              <a:ext cx="1708959" cy="687425"/>
            </a:xfrm>
            <a:custGeom>
              <a:avLst/>
              <a:gdLst>
                <a:gd name="connsiteX0" fmla="*/ 1708959 w 1708959"/>
                <a:gd name="connsiteY0" fmla="*/ 0 h 687425"/>
                <a:gd name="connsiteX1" fmla="*/ 1593706 w 1708959"/>
                <a:gd name="connsiteY1" fmla="*/ 0 h 687425"/>
                <a:gd name="connsiteX2" fmla="*/ 1593706 w 1708959"/>
                <a:gd name="connsiteY2" fmla="*/ 521819 h 687425"/>
                <a:gd name="connsiteX3" fmla="*/ 1708959 w 1708959"/>
                <a:gd name="connsiteY3" fmla="*/ 521819 h 687425"/>
                <a:gd name="connsiteX4" fmla="*/ 1708959 w 1708959"/>
                <a:gd name="connsiteY4" fmla="*/ 0 h 687425"/>
                <a:gd name="connsiteX5" fmla="*/ 1536785 w 1708959"/>
                <a:gd name="connsiteY5" fmla="*/ 275422 h 687425"/>
                <a:gd name="connsiteX6" fmla="*/ 1501192 w 1708959"/>
                <a:gd name="connsiteY6" fmla="*/ 216736 h 687425"/>
                <a:gd name="connsiteX7" fmla="*/ 1446673 w 1708959"/>
                <a:gd name="connsiteY7" fmla="*/ 179801 h 687425"/>
                <a:gd name="connsiteX8" fmla="*/ 1376970 w 1708959"/>
                <a:gd name="connsiteY8" fmla="*/ 167019 h 687425"/>
                <a:gd name="connsiteX9" fmla="*/ 1303806 w 1708959"/>
                <a:gd name="connsiteY9" fmla="*/ 180154 h 687425"/>
                <a:gd name="connsiteX10" fmla="*/ 1245120 w 1708959"/>
                <a:gd name="connsiteY10" fmla="*/ 217089 h 687425"/>
                <a:gd name="connsiteX11" fmla="*/ 1205784 w 1708959"/>
                <a:gd name="connsiteY11" fmla="*/ 275069 h 687425"/>
                <a:gd name="connsiteX12" fmla="*/ 1191307 w 1708959"/>
                <a:gd name="connsiteY12" fmla="*/ 351340 h 687425"/>
                <a:gd name="connsiteX13" fmla="*/ 1206138 w 1708959"/>
                <a:gd name="connsiteY13" fmla="*/ 428599 h 687425"/>
                <a:gd name="connsiteX14" fmla="*/ 1246886 w 1708959"/>
                <a:gd name="connsiteY14" fmla="*/ 485520 h 687425"/>
                <a:gd name="connsiteX15" fmla="*/ 1307267 w 1708959"/>
                <a:gd name="connsiteY15" fmla="*/ 520689 h 687425"/>
                <a:gd name="connsiteX16" fmla="*/ 1380430 w 1708959"/>
                <a:gd name="connsiteY16" fmla="*/ 532766 h 687425"/>
                <a:gd name="connsiteX17" fmla="*/ 1472591 w 1708959"/>
                <a:gd name="connsiteY17" fmla="*/ 513768 h 687425"/>
                <a:gd name="connsiteX18" fmla="*/ 1536432 w 1708959"/>
                <a:gd name="connsiteY18" fmla="*/ 459602 h 687425"/>
                <a:gd name="connsiteX19" fmla="*/ 1457760 w 1708959"/>
                <a:gd name="connsiteY19" fmla="*/ 409885 h 687425"/>
                <a:gd name="connsiteX20" fmla="*/ 1427393 w 1708959"/>
                <a:gd name="connsiteY20" fmla="*/ 435803 h 687425"/>
                <a:gd name="connsiteX21" fmla="*/ 1381843 w 1708959"/>
                <a:gd name="connsiteY21" fmla="*/ 445760 h 687425"/>
                <a:gd name="connsiteX22" fmla="*/ 1352535 w 1708959"/>
                <a:gd name="connsiteY22" fmla="*/ 440958 h 687425"/>
                <a:gd name="connsiteX23" fmla="*/ 1326970 w 1708959"/>
                <a:gd name="connsiteY23" fmla="*/ 427470 h 687425"/>
                <a:gd name="connsiteX24" fmla="*/ 1308326 w 1708959"/>
                <a:gd name="connsiteY24" fmla="*/ 407131 h 687425"/>
                <a:gd name="connsiteX25" fmla="*/ 1299710 w 1708959"/>
                <a:gd name="connsiteY25" fmla="*/ 380930 h 687425"/>
                <a:gd name="connsiteX26" fmla="*/ 1548862 w 1708959"/>
                <a:gd name="connsiteY26" fmla="*/ 380930 h 687425"/>
                <a:gd name="connsiteX27" fmla="*/ 1549568 w 1708959"/>
                <a:gd name="connsiteY27" fmla="*/ 367795 h 687425"/>
                <a:gd name="connsiteX28" fmla="*/ 1549568 w 1708959"/>
                <a:gd name="connsiteY28" fmla="*/ 353953 h 687425"/>
                <a:gd name="connsiteX29" fmla="*/ 1536785 w 1708959"/>
                <a:gd name="connsiteY29" fmla="*/ 275281 h 687425"/>
                <a:gd name="connsiteX30" fmla="*/ 1299710 w 1708959"/>
                <a:gd name="connsiteY30" fmla="*/ 310592 h 687425"/>
                <a:gd name="connsiteX31" fmla="*/ 1306631 w 1708959"/>
                <a:gd name="connsiteY31" fmla="*/ 285380 h 687425"/>
                <a:gd name="connsiteX32" fmla="*/ 1323227 w 1708959"/>
                <a:gd name="connsiteY32" fmla="*/ 264335 h 687425"/>
                <a:gd name="connsiteX33" fmla="*/ 1347380 w 1708959"/>
                <a:gd name="connsiteY33" fmla="*/ 250211 h 687425"/>
                <a:gd name="connsiteX34" fmla="*/ 1377747 w 1708959"/>
                <a:gd name="connsiteY34" fmla="*/ 245055 h 687425"/>
                <a:gd name="connsiteX35" fmla="*/ 1428453 w 1708959"/>
                <a:gd name="connsiteY35" fmla="*/ 264405 h 687425"/>
                <a:gd name="connsiteX36" fmla="*/ 1445331 w 1708959"/>
                <a:gd name="connsiteY36" fmla="*/ 310662 h 687425"/>
                <a:gd name="connsiteX37" fmla="*/ 1299710 w 1708959"/>
                <a:gd name="connsiteY37" fmla="*/ 310662 h 687425"/>
                <a:gd name="connsiteX38" fmla="*/ 1032904 w 1708959"/>
                <a:gd name="connsiteY38" fmla="*/ 381707 h 687425"/>
                <a:gd name="connsiteX39" fmla="*/ 1016379 w 1708959"/>
                <a:gd name="connsiteY39" fmla="*/ 409320 h 687425"/>
                <a:gd name="connsiteX40" fmla="*/ 990108 w 1708959"/>
                <a:gd name="connsiteY40" fmla="*/ 428317 h 687425"/>
                <a:gd name="connsiteX41" fmla="*/ 955291 w 1708959"/>
                <a:gd name="connsiteY41" fmla="*/ 435591 h 687425"/>
                <a:gd name="connsiteX42" fmla="*/ 921111 w 1708959"/>
                <a:gd name="connsiteY42" fmla="*/ 428317 h 687425"/>
                <a:gd name="connsiteX43" fmla="*/ 895899 w 1708959"/>
                <a:gd name="connsiteY43" fmla="*/ 408967 h 687425"/>
                <a:gd name="connsiteX44" fmla="*/ 880009 w 1708959"/>
                <a:gd name="connsiteY44" fmla="*/ 381001 h 687425"/>
                <a:gd name="connsiteX45" fmla="*/ 874501 w 1708959"/>
                <a:gd name="connsiteY45" fmla="*/ 347880 h 687425"/>
                <a:gd name="connsiteX46" fmla="*/ 880009 w 1708959"/>
                <a:gd name="connsiteY46" fmla="*/ 314052 h 687425"/>
                <a:gd name="connsiteX47" fmla="*/ 895899 w 1708959"/>
                <a:gd name="connsiteY47" fmla="*/ 286439 h 687425"/>
                <a:gd name="connsiteX48" fmla="*/ 921111 w 1708959"/>
                <a:gd name="connsiteY48" fmla="*/ 267795 h 687425"/>
                <a:gd name="connsiteX49" fmla="*/ 955291 w 1708959"/>
                <a:gd name="connsiteY49" fmla="*/ 260874 h 687425"/>
                <a:gd name="connsiteX50" fmla="*/ 989825 w 1708959"/>
                <a:gd name="connsiteY50" fmla="*/ 267795 h 687425"/>
                <a:gd name="connsiteX51" fmla="*/ 1016025 w 1708959"/>
                <a:gd name="connsiteY51" fmla="*/ 286792 h 687425"/>
                <a:gd name="connsiteX52" fmla="*/ 1032904 w 1708959"/>
                <a:gd name="connsiteY52" fmla="*/ 314758 h 687425"/>
                <a:gd name="connsiteX53" fmla="*/ 1038765 w 1708959"/>
                <a:gd name="connsiteY53" fmla="*/ 347880 h 687425"/>
                <a:gd name="connsiteX54" fmla="*/ 1032904 w 1708959"/>
                <a:gd name="connsiteY54" fmla="*/ 381707 h 687425"/>
                <a:gd name="connsiteX55" fmla="*/ 1146463 w 1708959"/>
                <a:gd name="connsiteY55" fmla="*/ 178106 h 687425"/>
                <a:gd name="connsiteX56" fmla="*/ 1039472 w 1708959"/>
                <a:gd name="connsiteY56" fmla="*/ 178106 h 687425"/>
                <a:gd name="connsiteX57" fmla="*/ 1039472 w 1708959"/>
                <a:gd name="connsiteY57" fmla="*/ 222315 h 687425"/>
                <a:gd name="connsiteX58" fmla="*/ 1038059 w 1708959"/>
                <a:gd name="connsiteY58" fmla="*/ 222315 h 687425"/>
                <a:gd name="connsiteX59" fmla="*/ 990461 w 1708959"/>
                <a:gd name="connsiteY59" fmla="*/ 181567 h 687425"/>
                <a:gd name="connsiteX60" fmla="*/ 928385 w 1708959"/>
                <a:gd name="connsiteY60" fmla="*/ 168431 h 687425"/>
                <a:gd name="connsiteX61" fmla="*/ 859317 w 1708959"/>
                <a:gd name="connsiteY61" fmla="*/ 183262 h 687425"/>
                <a:gd name="connsiteX62" fmla="*/ 807905 w 1708959"/>
                <a:gd name="connsiteY62" fmla="*/ 222951 h 687425"/>
                <a:gd name="connsiteX63" fmla="*/ 775843 w 1708959"/>
                <a:gd name="connsiteY63" fmla="*/ 280225 h 687425"/>
                <a:gd name="connsiteX64" fmla="*/ 764826 w 1708959"/>
                <a:gd name="connsiteY64" fmla="*/ 348586 h 687425"/>
                <a:gd name="connsiteX65" fmla="*/ 775843 w 1708959"/>
                <a:gd name="connsiteY65" fmla="*/ 416523 h 687425"/>
                <a:gd name="connsiteX66" fmla="*/ 807905 w 1708959"/>
                <a:gd name="connsiteY66" fmla="*/ 472808 h 687425"/>
                <a:gd name="connsiteX67" fmla="*/ 859317 w 1708959"/>
                <a:gd name="connsiteY67" fmla="*/ 511155 h 687425"/>
                <a:gd name="connsiteX68" fmla="*/ 929020 w 1708959"/>
                <a:gd name="connsiteY68" fmla="*/ 525280 h 687425"/>
                <a:gd name="connsiteX69" fmla="*/ 990461 w 1708959"/>
                <a:gd name="connsiteY69" fmla="*/ 512850 h 687425"/>
                <a:gd name="connsiteX70" fmla="*/ 1033257 w 1708959"/>
                <a:gd name="connsiteY70" fmla="*/ 479729 h 687425"/>
                <a:gd name="connsiteX71" fmla="*/ 1035305 w 1708959"/>
                <a:gd name="connsiteY71" fmla="*/ 479729 h 687425"/>
                <a:gd name="connsiteX72" fmla="*/ 1035305 w 1708959"/>
                <a:gd name="connsiteY72" fmla="*/ 500421 h 687425"/>
                <a:gd name="connsiteX73" fmla="*/ 1011506 w 1708959"/>
                <a:gd name="connsiteY73" fmla="*/ 570124 h 687425"/>
                <a:gd name="connsiteX74" fmla="*/ 937989 w 1708959"/>
                <a:gd name="connsiteY74" fmla="*/ 596325 h 687425"/>
                <a:gd name="connsiteX75" fmla="*/ 878950 w 1708959"/>
                <a:gd name="connsiteY75" fmla="*/ 585590 h 687425"/>
                <a:gd name="connsiteX76" fmla="*/ 824077 w 1708959"/>
                <a:gd name="connsiteY76" fmla="*/ 552822 h 687425"/>
                <a:gd name="connsiteX77" fmla="*/ 767510 w 1708959"/>
                <a:gd name="connsiteY77" fmla="*/ 633613 h 687425"/>
                <a:gd name="connsiteX78" fmla="*/ 850702 w 1708959"/>
                <a:gd name="connsiteY78" fmla="*/ 673655 h 687425"/>
                <a:gd name="connsiteX79" fmla="*/ 944204 w 1708959"/>
                <a:gd name="connsiteY79" fmla="*/ 687426 h 687425"/>
                <a:gd name="connsiteX80" fmla="*/ 1027395 w 1708959"/>
                <a:gd name="connsiteY80" fmla="*/ 675349 h 687425"/>
                <a:gd name="connsiteX81" fmla="*/ 1091237 w 1708959"/>
                <a:gd name="connsiteY81" fmla="*/ 638768 h 687425"/>
                <a:gd name="connsiteX82" fmla="*/ 1131915 w 1708959"/>
                <a:gd name="connsiteY82" fmla="*/ 576974 h 687425"/>
                <a:gd name="connsiteX83" fmla="*/ 1146392 w 1708959"/>
                <a:gd name="connsiteY83" fmla="*/ 489334 h 687425"/>
                <a:gd name="connsiteX84" fmla="*/ 1146392 w 1708959"/>
                <a:gd name="connsiteY84" fmla="*/ 178036 h 687425"/>
                <a:gd name="connsiteX85" fmla="*/ 724078 w 1708959"/>
                <a:gd name="connsiteY85" fmla="*/ 521819 h 687425"/>
                <a:gd name="connsiteX86" fmla="*/ 724078 w 1708959"/>
                <a:gd name="connsiteY86" fmla="*/ 309250 h 687425"/>
                <a:gd name="connsiteX87" fmla="*/ 717510 w 1708959"/>
                <a:gd name="connsiteY87" fmla="*/ 258191 h 687425"/>
                <a:gd name="connsiteX88" fmla="*/ 696112 w 1708959"/>
                <a:gd name="connsiteY88" fmla="*/ 212993 h 687425"/>
                <a:gd name="connsiteX89" fmla="*/ 657129 w 1708959"/>
                <a:gd name="connsiteY89" fmla="*/ 180931 h 687425"/>
                <a:gd name="connsiteX90" fmla="*/ 598443 w 1708959"/>
                <a:gd name="connsiteY90" fmla="*/ 168502 h 687425"/>
                <a:gd name="connsiteX91" fmla="*/ 564616 w 1708959"/>
                <a:gd name="connsiteY91" fmla="*/ 173375 h 687425"/>
                <a:gd name="connsiteX92" fmla="*/ 535237 w 1708959"/>
                <a:gd name="connsiteY92" fmla="*/ 185804 h 687425"/>
                <a:gd name="connsiteX93" fmla="*/ 511791 w 1708959"/>
                <a:gd name="connsiteY93" fmla="*/ 204095 h 687425"/>
                <a:gd name="connsiteX94" fmla="*/ 495548 w 1708959"/>
                <a:gd name="connsiteY94" fmla="*/ 225846 h 687425"/>
                <a:gd name="connsiteX95" fmla="*/ 494136 w 1708959"/>
                <a:gd name="connsiteY95" fmla="*/ 225846 h 687425"/>
                <a:gd name="connsiteX96" fmla="*/ 494136 w 1708959"/>
                <a:gd name="connsiteY96" fmla="*/ 178248 h 687425"/>
                <a:gd name="connsiteX97" fmla="*/ 384391 w 1708959"/>
                <a:gd name="connsiteY97" fmla="*/ 178248 h 687425"/>
                <a:gd name="connsiteX98" fmla="*/ 384391 w 1708959"/>
                <a:gd name="connsiteY98" fmla="*/ 521960 h 687425"/>
                <a:gd name="connsiteX99" fmla="*/ 498302 w 1708959"/>
                <a:gd name="connsiteY99" fmla="*/ 521960 h 687425"/>
                <a:gd name="connsiteX100" fmla="*/ 498302 w 1708959"/>
                <a:gd name="connsiteY100" fmla="*/ 335591 h 687425"/>
                <a:gd name="connsiteX101" fmla="*/ 502116 w 1708959"/>
                <a:gd name="connsiteY101" fmla="*/ 307626 h 687425"/>
                <a:gd name="connsiteX102" fmla="*/ 513486 w 1708959"/>
                <a:gd name="connsiteY102" fmla="*/ 283826 h 687425"/>
                <a:gd name="connsiteX103" fmla="*/ 532483 w 1708959"/>
                <a:gd name="connsiteY103" fmla="*/ 267654 h 687425"/>
                <a:gd name="connsiteX104" fmla="*/ 559037 w 1708959"/>
                <a:gd name="connsiteY104" fmla="*/ 261792 h 687425"/>
                <a:gd name="connsiteX105" fmla="*/ 584248 w 1708959"/>
                <a:gd name="connsiteY105" fmla="*/ 267654 h 687425"/>
                <a:gd name="connsiteX106" fmla="*/ 599785 w 1708959"/>
                <a:gd name="connsiteY106" fmla="*/ 283544 h 687425"/>
                <a:gd name="connsiteX107" fmla="*/ 607694 w 1708959"/>
                <a:gd name="connsiteY107" fmla="*/ 306637 h 687425"/>
                <a:gd name="connsiteX108" fmla="*/ 610096 w 1708959"/>
                <a:gd name="connsiteY108" fmla="*/ 334250 h 687425"/>
                <a:gd name="connsiteX109" fmla="*/ 610096 w 1708959"/>
                <a:gd name="connsiteY109" fmla="*/ 521960 h 687425"/>
                <a:gd name="connsiteX110" fmla="*/ 723937 w 1708959"/>
                <a:gd name="connsiteY110" fmla="*/ 521960 h 687425"/>
                <a:gd name="connsiteX111" fmla="*/ 73870 w 1708959"/>
                <a:gd name="connsiteY111" fmla="*/ 286439 h 687425"/>
                <a:gd name="connsiteX112" fmla="*/ 112217 w 1708959"/>
                <a:gd name="connsiteY112" fmla="*/ 261581 h 687425"/>
                <a:gd name="connsiteX113" fmla="*/ 158827 w 1708959"/>
                <a:gd name="connsiteY113" fmla="*/ 251199 h 687425"/>
                <a:gd name="connsiteX114" fmla="*/ 202965 w 1708959"/>
                <a:gd name="connsiteY114" fmla="*/ 263275 h 687425"/>
                <a:gd name="connsiteX115" fmla="*/ 220903 w 1708959"/>
                <a:gd name="connsiteY115" fmla="*/ 300917 h 687425"/>
                <a:gd name="connsiteX116" fmla="*/ 220903 w 1708959"/>
                <a:gd name="connsiteY116" fmla="*/ 306425 h 687425"/>
                <a:gd name="connsiteX117" fmla="*/ 144279 w 1708959"/>
                <a:gd name="connsiteY117" fmla="*/ 310592 h 687425"/>
                <a:gd name="connsiteX118" fmla="*/ 72810 w 1708959"/>
                <a:gd name="connsiteY118" fmla="*/ 327188 h 687425"/>
                <a:gd name="connsiteX119" fmla="*/ 20339 w 1708959"/>
                <a:gd name="connsiteY119" fmla="*/ 362357 h 687425"/>
                <a:gd name="connsiteX120" fmla="*/ 0 w 1708959"/>
                <a:gd name="connsiteY120" fmla="*/ 422385 h 687425"/>
                <a:gd name="connsiteX121" fmla="*/ 11723 w 1708959"/>
                <a:gd name="connsiteY121" fmla="*/ 473444 h 687425"/>
                <a:gd name="connsiteX122" fmla="*/ 41737 w 1708959"/>
                <a:gd name="connsiteY122" fmla="*/ 506565 h 687425"/>
                <a:gd name="connsiteX123" fmla="*/ 82132 w 1708959"/>
                <a:gd name="connsiteY123" fmla="*/ 524503 h 687425"/>
                <a:gd name="connsiteX124" fmla="*/ 124929 w 1708959"/>
                <a:gd name="connsiteY124" fmla="*/ 530011 h 687425"/>
                <a:gd name="connsiteX125" fmla="*/ 182556 w 1708959"/>
                <a:gd name="connsiteY125" fmla="*/ 518288 h 687425"/>
                <a:gd name="connsiteX126" fmla="*/ 222245 w 1708959"/>
                <a:gd name="connsiteY126" fmla="*/ 485167 h 687425"/>
                <a:gd name="connsiteX127" fmla="*/ 224293 w 1708959"/>
                <a:gd name="connsiteY127" fmla="*/ 485167 h 687425"/>
                <a:gd name="connsiteX128" fmla="*/ 224293 w 1708959"/>
                <a:gd name="connsiteY128" fmla="*/ 521749 h 687425"/>
                <a:gd name="connsiteX129" fmla="*/ 327823 w 1708959"/>
                <a:gd name="connsiteY129" fmla="*/ 521749 h 687425"/>
                <a:gd name="connsiteX130" fmla="*/ 327823 w 1708959"/>
                <a:gd name="connsiteY130" fmla="*/ 348515 h 687425"/>
                <a:gd name="connsiteX131" fmla="*/ 319207 w 1708959"/>
                <a:gd name="connsiteY131" fmla="*/ 267442 h 687425"/>
                <a:gd name="connsiteX132" fmla="*/ 291948 w 1708959"/>
                <a:gd name="connsiteY132" fmla="*/ 210875 h 687425"/>
                <a:gd name="connsiteX133" fmla="*/ 243290 w 1708959"/>
                <a:gd name="connsiteY133" fmla="*/ 177753 h 687425"/>
                <a:gd name="connsiteX134" fmla="*/ 169773 w 1708959"/>
                <a:gd name="connsiteY134" fmla="*/ 167019 h 687425"/>
                <a:gd name="connsiteX135" fmla="*/ 87288 w 1708959"/>
                <a:gd name="connsiteY135" fmla="*/ 181496 h 687425"/>
                <a:gd name="connsiteX136" fmla="*/ 16525 w 1708959"/>
                <a:gd name="connsiteY136" fmla="*/ 224999 h 687425"/>
                <a:gd name="connsiteX137" fmla="*/ 73799 w 1708959"/>
                <a:gd name="connsiteY137" fmla="*/ 286439 h 687425"/>
                <a:gd name="connsiteX138" fmla="*/ 224363 w 1708959"/>
                <a:gd name="connsiteY138" fmla="*/ 383755 h 687425"/>
                <a:gd name="connsiteX139" fmla="*/ 206072 w 1708959"/>
                <a:gd name="connsiteY139" fmla="*/ 435167 h 687425"/>
                <a:gd name="connsiteX140" fmla="*/ 153248 w 1708959"/>
                <a:gd name="connsiteY140" fmla="*/ 454164 h 687425"/>
                <a:gd name="connsiteX141" fmla="*/ 136016 w 1708959"/>
                <a:gd name="connsiteY141" fmla="*/ 452469 h 687425"/>
                <a:gd name="connsiteX142" fmla="*/ 120126 w 1708959"/>
                <a:gd name="connsiteY142" fmla="*/ 446608 h 687425"/>
                <a:gd name="connsiteX143" fmla="*/ 108756 w 1708959"/>
                <a:gd name="connsiteY143" fmla="*/ 435591 h 687425"/>
                <a:gd name="connsiteX144" fmla="*/ 104307 w 1708959"/>
                <a:gd name="connsiteY144" fmla="*/ 418995 h 687425"/>
                <a:gd name="connsiteX145" fmla="*/ 113982 w 1708959"/>
                <a:gd name="connsiteY145" fmla="*/ 394489 h 687425"/>
                <a:gd name="connsiteX146" fmla="*/ 138488 w 1708959"/>
                <a:gd name="connsiteY146" fmla="*/ 380295 h 687425"/>
                <a:gd name="connsiteX147" fmla="*/ 172315 w 1708959"/>
                <a:gd name="connsiteY147" fmla="*/ 373727 h 687425"/>
                <a:gd name="connsiteX148" fmla="*/ 209956 w 1708959"/>
                <a:gd name="connsiteY148" fmla="*/ 372032 h 687425"/>
                <a:gd name="connsiteX149" fmla="*/ 224434 w 1708959"/>
                <a:gd name="connsiteY149" fmla="*/ 372032 h 687425"/>
                <a:gd name="connsiteX150" fmla="*/ 224434 w 1708959"/>
                <a:gd name="connsiteY150" fmla="*/ 383755 h 68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708959" h="687425">
                  <a:moveTo>
                    <a:pt x="1708959" y="0"/>
                  </a:moveTo>
                  <a:lnTo>
                    <a:pt x="1593706" y="0"/>
                  </a:lnTo>
                  <a:lnTo>
                    <a:pt x="1593706" y="521819"/>
                  </a:lnTo>
                  <a:lnTo>
                    <a:pt x="1708959" y="521819"/>
                  </a:lnTo>
                  <a:lnTo>
                    <a:pt x="1708959" y="0"/>
                  </a:lnTo>
                  <a:close/>
                  <a:moveTo>
                    <a:pt x="1536785" y="275422"/>
                  </a:moveTo>
                  <a:cubicBezTo>
                    <a:pt x="1528240" y="252400"/>
                    <a:pt x="1516446" y="232838"/>
                    <a:pt x="1501192" y="216736"/>
                  </a:cubicBezTo>
                  <a:cubicBezTo>
                    <a:pt x="1486009" y="200635"/>
                    <a:pt x="1467859" y="188346"/>
                    <a:pt x="1446673" y="179801"/>
                  </a:cubicBezTo>
                  <a:cubicBezTo>
                    <a:pt x="1425487" y="171327"/>
                    <a:pt x="1402252" y="167019"/>
                    <a:pt x="1376970" y="167019"/>
                  </a:cubicBezTo>
                  <a:cubicBezTo>
                    <a:pt x="1351687" y="167019"/>
                    <a:pt x="1326335" y="171397"/>
                    <a:pt x="1303806" y="180154"/>
                  </a:cubicBezTo>
                  <a:cubicBezTo>
                    <a:pt x="1281278" y="188911"/>
                    <a:pt x="1261716" y="201200"/>
                    <a:pt x="1245120" y="217089"/>
                  </a:cubicBezTo>
                  <a:cubicBezTo>
                    <a:pt x="1228595" y="232979"/>
                    <a:pt x="1215459" y="252259"/>
                    <a:pt x="1205784" y="275069"/>
                  </a:cubicBezTo>
                  <a:cubicBezTo>
                    <a:pt x="1196109" y="297809"/>
                    <a:pt x="1191307" y="323233"/>
                    <a:pt x="1191307" y="351340"/>
                  </a:cubicBezTo>
                  <a:cubicBezTo>
                    <a:pt x="1191307" y="379447"/>
                    <a:pt x="1196251" y="406071"/>
                    <a:pt x="1206138" y="428599"/>
                  </a:cubicBezTo>
                  <a:cubicBezTo>
                    <a:pt x="1216024" y="451128"/>
                    <a:pt x="1229584" y="470125"/>
                    <a:pt x="1246886" y="485520"/>
                  </a:cubicBezTo>
                  <a:cubicBezTo>
                    <a:pt x="1264117" y="500986"/>
                    <a:pt x="1284244" y="512639"/>
                    <a:pt x="1307267" y="520689"/>
                  </a:cubicBezTo>
                  <a:cubicBezTo>
                    <a:pt x="1330289" y="528740"/>
                    <a:pt x="1354654" y="532766"/>
                    <a:pt x="1380430" y="532766"/>
                  </a:cubicBezTo>
                  <a:cubicBezTo>
                    <a:pt x="1415388" y="532766"/>
                    <a:pt x="1446108" y="526480"/>
                    <a:pt x="1472591" y="513768"/>
                  </a:cubicBezTo>
                  <a:cubicBezTo>
                    <a:pt x="1499074" y="501127"/>
                    <a:pt x="1520331" y="483048"/>
                    <a:pt x="1536432" y="459602"/>
                  </a:cubicBezTo>
                  <a:lnTo>
                    <a:pt x="1457760" y="409885"/>
                  </a:lnTo>
                  <a:cubicBezTo>
                    <a:pt x="1449921" y="420478"/>
                    <a:pt x="1439823" y="429094"/>
                    <a:pt x="1427393" y="435803"/>
                  </a:cubicBezTo>
                  <a:cubicBezTo>
                    <a:pt x="1414964" y="442512"/>
                    <a:pt x="1399781" y="445760"/>
                    <a:pt x="1381843" y="445760"/>
                  </a:cubicBezTo>
                  <a:cubicBezTo>
                    <a:pt x="1371744" y="445760"/>
                    <a:pt x="1361928" y="444136"/>
                    <a:pt x="1352535" y="440958"/>
                  </a:cubicBezTo>
                  <a:cubicBezTo>
                    <a:pt x="1343072" y="437710"/>
                    <a:pt x="1334597" y="433260"/>
                    <a:pt x="1326970" y="427470"/>
                  </a:cubicBezTo>
                  <a:cubicBezTo>
                    <a:pt x="1319414" y="421749"/>
                    <a:pt x="1313128" y="414970"/>
                    <a:pt x="1308326" y="407131"/>
                  </a:cubicBezTo>
                  <a:cubicBezTo>
                    <a:pt x="1303524" y="399292"/>
                    <a:pt x="1300628" y="390535"/>
                    <a:pt x="1299710" y="380930"/>
                  </a:cubicBezTo>
                  <a:lnTo>
                    <a:pt x="1548862" y="380930"/>
                  </a:lnTo>
                  <a:cubicBezTo>
                    <a:pt x="1549285" y="376764"/>
                    <a:pt x="1549568" y="372456"/>
                    <a:pt x="1549568" y="367795"/>
                  </a:cubicBezTo>
                  <a:lnTo>
                    <a:pt x="1549568" y="353953"/>
                  </a:lnTo>
                  <a:cubicBezTo>
                    <a:pt x="1549568" y="324504"/>
                    <a:pt x="1545331" y="298303"/>
                    <a:pt x="1536785" y="275281"/>
                  </a:cubicBezTo>
                  <a:moveTo>
                    <a:pt x="1299710" y="310592"/>
                  </a:moveTo>
                  <a:cubicBezTo>
                    <a:pt x="1300134" y="301835"/>
                    <a:pt x="1302465" y="293431"/>
                    <a:pt x="1306631" y="285380"/>
                  </a:cubicBezTo>
                  <a:cubicBezTo>
                    <a:pt x="1310798" y="277329"/>
                    <a:pt x="1316306" y="270338"/>
                    <a:pt x="1323227" y="264335"/>
                  </a:cubicBezTo>
                  <a:cubicBezTo>
                    <a:pt x="1330148" y="258332"/>
                    <a:pt x="1338199" y="253600"/>
                    <a:pt x="1347380" y="250211"/>
                  </a:cubicBezTo>
                  <a:cubicBezTo>
                    <a:pt x="1356560" y="246750"/>
                    <a:pt x="1366730" y="245055"/>
                    <a:pt x="1377747" y="245055"/>
                  </a:cubicBezTo>
                  <a:cubicBezTo>
                    <a:pt x="1400275" y="245055"/>
                    <a:pt x="1417224" y="251482"/>
                    <a:pt x="1428453" y="264405"/>
                  </a:cubicBezTo>
                  <a:cubicBezTo>
                    <a:pt x="1439752" y="277258"/>
                    <a:pt x="1445331" y="292724"/>
                    <a:pt x="1445331" y="310662"/>
                  </a:cubicBezTo>
                  <a:lnTo>
                    <a:pt x="1299710" y="310662"/>
                  </a:lnTo>
                  <a:close/>
                  <a:moveTo>
                    <a:pt x="1032904" y="381707"/>
                  </a:moveTo>
                  <a:cubicBezTo>
                    <a:pt x="1029020" y="392300"/>
                    <a:pt x="1023441" y="401481"/>
                    <a:pt x="1016379" y="409320"/>
                  </a:cubicBezTo>
                  <a:cubicBezTo>
                    <a:pt x="1009246" y="417159"/>
                    <a:pt x="1000489" y="423444"/>
                    <a:pt x="990108" y="428317"/>
                  </a:cubicBezTo>
                  <a:cubicBezTo>
                    <a:pt x="979797" y="433119"/>
                    <a:pt x="968144" y="435591"/>
                    <a:pt x="955291" y="435591"/>
                  </a:cubicBezTo>
                  <a:cubicBezTo>
                    <a:pt x="942438" y="435591"/>
                    <a:pt x="930998" y="433190"/>
                    <a:pt x="921111" y="428317"/>
                  </a:cubicBezTo>
                  <a:cubicBezTo>
                    <a:pt x="911224" y="423444"/>
                    <a:pt x="902820" y="417018"/>
                    <a:pt x="895899" y="408967"/>
                  </a:cubicBezTo>
                  <a:cubicBezTo>
                    <a:pt x="888978" y="400916"/>
                    <a:pt x="883682" y="391594"/>
                    <a:pt x="880009" y="381001"/>
                  </a:cubicBezTo>
                  <a:cubicBezTo>
                    <a:pt x="876337" y="370408"/>
                    <a:pt x="874501" y="359391"/>
                    <a:pt x="874501" y="347880"/>
                  </a:cubicBezTo>
                  <a:cubicBezTo>
                    <a:pt x="874501" y="336368"/>
                    <a:pt x="876337" y="324645"/>
                    <a:pt x="880009" y="314052"/>
                  </a:cubicBezTo>
                  <a:cubicBezTo>
                    <a:pt x="883682" y="303459"/>
                    <a:pt x="888978" y="294278"/>
                    <a:pt x="895899" y="286439"/>
                  </a:cubicBezTo>
                  <a:cubicBezTo>
                    <a:pt x="902820" y="278600"/>
                    <a:pt x="911224" y="272386"/>
                    <a:pt x="921111" y="267795"/>
                  </a:cubicBezTo>
                  <a:cubicBezTo>
                    <a:pt x="930998" y="263205"/>
                    <a:pt x="942368" y="260874"/>
                    <a:pt x="955291" y="260874"/>
                  </a:cubicBezTo>
                  <a:cubicBezTo>
                    <a:pt x="968215" y="260874"/>
                    <a:pt x="979656" y="263205"/>
                    <a:pt x="989825" y="267795"/>
                  </a:cubicBezTo>
                  <a:cubicBezTo>
                    <a:pt x="999924" y="272386"/>
                    <a:pt x="1008681" y="278742"/>
                    <a:pt x="1016025" y="286792"/>
                  </a:cubicBezTo>
                  <a:cubicBezTo>
                    <a:pt x="1023370" y="294843"/>
                    <a:pt x="1029020" y="304165"/>
                    <a:pt x="1032904" y="314758"/>
                  </a:cubicBezTo>
                  <a:cubicBezTo>
                    <a:pt x="1036788" y="325351"/>
                    <a:pt x="1038765" y="336368"/>
                    <a:pt x="1038765" y="347880"/>
                  </a:cubicBezTo>
                  <a:cubicBezTo>
                    <a:pt x="1038765" y="359391"/>
                    <a:pt x="1036788" y="371114"/>
                    <a:pt x="1032904" y="381707"/>
                  </a:cubicBezTo>
                  <a:moveTo>
                    <a:pt x="1146463" y="178106"/>
                  </a:moveTo>
                  <a:lnTo>
                    <a:pt x="1039472" y="178106"/>
                  </a:lnTo>
                  <a:lnTo>
                    <a:pt x="1039472" y="222315"/>
                  </a:lnTo>
                  <a:lnTo>
                    <a:pt x="1038059" y="222315"/>
                  </a:lnTo>
                  <a:cubicBezTo>
                    <a:pt x="1026124" y="203954"/>
                    <a:pt x="1010235" y="190324"/>
                    <a:pt x="990461" y="181567"/>
                  </a:cubicBezTo>
                  <a:cubicBezTo>
                    <a:pt x="970687" y="172810"/>
                    <a:pt x="949995" y="168431"/>
                    <a:pt x="928385" y="168431"/>
                  </a:cubicBezTo>
                  <a:cubicBezTo>
                    <a:pt x="902608" y="168431"/>
                    <a:pt x="879586" y="173375"/>
                    <a:pt x="859317" y="183262"/>
                  </a:cubicBezTo>
                  <a:cubicBezTo>
                    <a:pt x="839049" y="193149"/>
                    <a:pt x="821959" y="206425"/>
                    <a:pt x="807905" y="222951"/>
                  </a:cubicBezTo>
                  <a:cubicBezTo>
                    <a:pt x="793852" y="239547"/>
                    <a:pt x="783188" y="258614"/>
                    <a:pt x="775843" y="280225"/>
                  </a:cubicBezTo>
                  <a:cubicBezTo>
                    <a:pt x="768499" y="301835"/>
                    <a:pt x="764826" y="324645"/>
                    <a:pt x="764826" y="348586"/>
                  </a:cubicBezTo>
                  <a:cubicBezTo>
                    <a:pt x="764826" y="372526"/>
                    <a:pt x="768499" y="395196"/>
                    <a:pt x="775843" y="416523"/>
                  </a:cubicBezTo>
                  <a:cubicBezTo>
                    <a:pt x="783188" y="437921"/>
                    <a:pt x="793922" y="456636"/>
                    <a:pt x="807905" y="472808"/>
                  </a:cubicBezTo>
                  <a:cubicBezTo>
                    <a:pt x="821959" y="488910"/>
                    <a:pt x="839049" y="501692"/>
                    <a:pt x="859317" y="511155"/>
                  </a:cubicBezTo>
                  <a:cubicBezTo>
                    <a:pt x="879586" y="520619"/>
                    <a:pt x="902820" y="525280"/>
                    <a:pt x="929020" y="525280"/>
                  </a:cubicBezTo>
                  <a:cubicBezTo>
                    <a:pt x="952043" y="525280"/>
                    <a:pt x="972523" y="521184"/>
                    <a:pt x="990461" y="512850"/>
                  </a:cubicBezTo>
                  <a:cubicBezTo>
                    <a:pt x="1008398" y="504588"/>
                    <a:pt x="1022664" y="493500"/>
                    <a:pt x="1033257" y="479729"/>
                  </a:cubicBezTo>
                  <a:lnTo>
                    <a:pt x="1035305" y="479729"/>
                  </a:lnTo>
                  <a:lnTo>
                    <a:pt x="1035305" y="500421"/>
                  </a:lnTo>
                  <a:cubicBezTo>
                    <a:pt x="1035305" y="529376"/>
                    <a:pt x="1027395" y="552610"/>
                    <a:pt x="1011506" y="570124"/>
                  </a:cubicBezTo>
                  <a:cubicBezTo>
                    <a:pt x="995616" y="587568"/>
                    <a:pt x="971110" y="596325"/>
                    <a:pt x="937989" y="596325"/>
                  </a:cubicBezTo>
                  <a:cubicBezTo>
                    <a:pt x="918710" y="596325"/>
                    <a:pt x="899006" y="592723"/>
                    <a:pt x="878950" y="585590"/>
                  </a:cubicBezTo>
                  <a:cubicBezTo>
                    <a:pt x="858964" y="578457"/>
                    <a:pt x="840673" y="567511"/>
                    <a:pt x="824077" y="552822"/>
                  </a:cubicBezTo>
                  <a:lnTo>
                    <a:pt x="767510" y="633613"/>
                  </a:lnTo>
                  <a:cubicBezTo>
                    <a:pt x="790956" y="651056"/>
                    <a:pt x="818710" y="664403"/>
                    <a:pt x="850702" y="673655"/>
                  </a:cubicBezTo>
                  <a:cubicBezTo>
                    <a:pt x="882693" y="682835"/>
                    <a:pt x="913837" y="687426"/>
                    <a:pt x="944204" y="687426"/>
                  </a:cubicBezTo>
                  <a:cubicBezTo>
                    <a:pt x="974571" y="687426"/>
                    <a:pt x="1002254" y="683400"/>
                    <a:pt x="1027395" y="675349"/>
                  </a:cubicBezTo>
                  <a:cubicBezTo>
                    <a:pt x="1052466" y="667299"/>
                    <a:pt x="1073723" y="655081"/>
                    <a:pt x="1091237" y="638768"/>
                  </a:cubicBezTo>
                  <a:cubicBezTo>
                    <a:pt x="1108680" y="622454"/>
                    <a:pt x="1122240" y="601833"/>
                    <a:pt x="1131915" y="576974"/>
                  </a:cubicBezTo>
                  <a:cubicBezTo>
                    <a:pt x="1141590" y="552116"/>
                    <a:pt x="1146392" y="522879"/>
                    <a:pt x="1146392" y="489334"/>
                  </a:cubicBezTo>
                  <a:lnTo>
                    <a:pt x="1146392" y="178036"/>
                  </a:lnTo>
                  <a:close/>
                  <a:moveTo>
                    <a:pt x="724078" y="521819"/>
                  </a:moveTo>
                  <a:lnTo>
                    <a:pt x="724078" y="309250"/>
                  </a:lnTo>
                  <a:cubicBezTo>
                    <a:pt x="724078" y="292230"/>
                    <a:pt x="721889" y="275210"/>
                    <a:pt x="717510" y="258191"/>
                  </a:cubicBezTo>
                  <a:cubicBezTo>
                    <a:pt x="713132" y="241171"/>
                    <a:pt x="705999" y="226129"/>
                    <a:pt x="696112" y="212993"/>
                  </a:cubicBezTo>
                  <a:cubicBezTo>
                    <a:pt x="686225" y="199858"/>
                    <a:pt x="673231" y="189194"/>
                    <a:pt x="657129" y="180931"/>
                  </a:cubicBezTo>
                  <a:cubicBezTo>
                    <a:pt x="641028" y="172669"/>
                    <a:pt x="621466" y="168502"/>
                    <a:pt x="598443" y="168502"/>
                  </a:cubicBezTo>
                  <a:cubicBezTo>
                    <a:pt x="586437" y="168502"/>
                    <a:pt x="575209" y="170126"/>
                    <a:pt x="564616" y="173375"/>
                  </a:cubicBezTo>
                  <a:cubicBezTo>
                    <a:pt x="554022" y="176553"/>
                    <a:pt x="544277" y="180719"/>
                    <a:pt x="535237" y="185804"/>
                  </a:cubicBezTo>
                  <a:cubicBezTo>
                    <a:pt x="526268" y="190889"/>
                    <a:pt x="518429" y="196962"/>
                    <a:pt x="511791" y="204095"/>
                  </a:cubicBezTo>
                  <a:cubicBezTo>
                    <a:pt x="505082" y="211228"/>
                    <a:pt x="499715" y="218502"/>
                    <a:pt x="495548" y="225846"/>
                  </a:cubicBezTo>
                  <a:lnTo>
                    <a:pt x="494136" y="225846"/>
                  </a:lnTo>
                  <a:lnTo>
                    <a:pt x="494136" y="178248"/>
                  </a:lnTo>
                  <a:lnTo>
                    <a:pt x="384391" y="178248"/>
                  </a:lnTo>
                  <a:lnTo>
                    <a:pt x="384391" y="521960"/>
                  </a:lnTo>
                  <a:lnTo>
                    <a:pt x="498302" y="521960"/>
                  </a:lnTo>
                  <a:lnTo>
                    <a:pt x="498302" y="335591"/>
                  </a:lnTo>
                  <a:cubicBezTo>
                    <a:pt x="498302" y="325916"/>
                    <a:pt x="499574" y="316594"/>
                    <a:pt x="502116" y="307626"/>
                  </a:cubicBezTo>
                  <a:cubicBezTo>
                    <a:pt x="504658" y="298657"/>
                    <a:pt x="508472" y="290747"/>
                    <a:pt x="513486" y="283826"/>
                  </a:cubicBezTo>
                  <a:cubicBezTo>
                    <a:pt x="518500" y="276905"/>
                    <a:pt x="524856" y="271538"/>
                    <a:pt x="532483" y="267654"/>
                  </a:cubicBezTo>
                  <a:cubicBezTo>
                    <a:pt x="540110" y="263770"/>
                    <a:pt x="548938" y="261792"/>
                    <a:pt x="559037" y="261792"/>
                  </a:cubicBezTo>
                  <a:cubicBezTo>
                    <a:pt x="569135" y="261792"/>
                    <a:pt x="577539" y="263770"/>
                    <a:pt x="584248" y="267654"/>
                  </a:cubicBezTo>
                  <a:cubicBezTo>
                    <a:pt x="590887" y="271538"/>
                    <a:pt x="596113" y="276835"/>
                    <a:pt x="599785" y="283544"/>
                  </a:cubicBezTo>
                  <a:cubicBezTo>
                    <a:pt x="603457" y="290182"/>
                    <a:pt x="606070" y="297950"/>
                    <a:pt x="607694" y="306637"/>
                  </a:cubicBezTo>
                  <a:cubicBezTo>
                    <a:pt x="609319" y="315394"/>
                    <a:pt x="610096" y="324575"/>
                    <a:pt x="610096" y="334250"/>
                  </a:cubicBezTo>
                  <a:lnTo>
                    <a:pt x="610096" y="521960"/>
                  </a:lnTo>
                  <a:lnTo>
                    <a:pt x="723937" y="521960"/>
                  </a:lnTo>
                  <a:close/>
                  <a:moveTo>
                    <a:pt x="73870" y="286439"/>
                  </a:moveTo>
                  <a:cubicBezTo>
                    <a:pt x="84463" y="276764"/>
                    <a:pt x="97245" y="268501"/>
                    <a:pt x="112217" y="261581"/>
                  </a:cubicBezTo>
                  <a:cubicBezTo>
                    <a:pt x="127189" y="254660"/>
                    <a:pt x="142725" y="251199"/>
                    <a:pt x="158827" y="251199"/>
                  </a:cubicBezTo>
                  <a:cubicBezTo>
                    <a:pt x="176270" y="251199"/>
                    <a:pt x="191030" y="255225"/>
                    <a:pt x="202965" y="263275"/>
                  </a:cubicBezTo>
                  <a:cubicBezTo>
                    <a:pt x="214900" y="271326"/>
                    <a:pt x="220903" y="283897"/>
                    <a:pt x="220903" y="300917"/>
                  </a:cubicBezTo>
                  <a:lnTo>
                    <a:pt x="220903" y="306425"/>
                  </a:lnTo>
                  <a:cubicBezTo>
                    <a:pt x="196044" y="306425"/>
                    <a:pt x="170550" y="307837"/>
                    <a:pt x="144279" y="310592"/>
                  </a:cubicBezTo>
                  <a:cubicBezTo>
                    <a:pt x="118078" y="313346"/>
                    <a:pt x="94209" y="318854"/>
                    <a:pt x="72810" y="327188"/>
                  </a:cubicBezTo>
                  <a:cubicBezTo>
                    <a:pt x="51412" y="335450"/>
                    <a:pt x="33898" y="347244"/>
                    <a:pt x="20339" y="362357"/>
                  </a:cubicBezTo>
                  <a:cubicBezTo>
                    <a:pt x="6780" y="377540"/>
                    <a:pt x="0" y="397597"/>
                    <a:pt x="0" y="422385"/>
                  </a:cubicBezTo>
                  <a:cubicBezTo>
                    <a:pt x="0" y="442653"/>
                    <a:pt x="3884" y="459673"/>
                    <a:pt x="11723" y="473444"/>
                  </a:cubicBezTo>
                  <a:cubicBezTo>
                    <a:pt x="19562" y="487286"/>
                    <a:pt x="29520" y="498302"/>
                    <a:pt x="41737" y="506565"/>
                  </a:cubicBezTo>
                  <a:cubicBezTo>
                    <a:pt x="53884" y="514828"/>
                    <a:pt x="67373" y="520831"/>
                    <a:pt x="82132" y="524503"/>
                  </a:cubicBezTo>
                  <a:cubicBezTo>
                    <a:pt x="96822" y="528175"/>
                    <a:pt x="111158" y="530011"/>
                    <a:pt x="124929" y="530011"/>
                  </a:cubicBezTo>
                  <a:cubicBezTo>
                    <a:pt x="145621" y="530011"/>
                    <a:pt x="164830" y="526057"/>
                    <a:pt x="182556" y="518288"/>
                  </a:cubicBezTo>
                  <a:cubicBezTo>
                    <a:pt x="200281" y="510449"/>
                    <a:pt x="213488" y="499432"/>
                    <a:pt x="222245" y="485167"/>
                  </a:cubicBezTo>
                  <a:lnTo>
                    <a:pt x="224293" y="485167"/>
                  </a:lnTo>
                  <a:lnTo>
                    <a:pt x="224293" y="521749"/>
                  </a:lnTo>
                  <a:lnTo>
                    <a:pt x="327823" y="521749"/>
                  </a:lnTo>
                  <a:lnTo>
                    <a:pt x="327823" y="348515"/>
                  </a:lnTo>
                  <a:cubicBezTo>
                    <a:pt x="327823" y="317230"/>
                    <a:pt x="324928" y="290182"/>
                    <a:pt x="319207" y="267442"/>
                  </a:cubicBezTo>
                  <a:cubicBezTo>
                    <a:pt x="313416" y="244632"/>
                    <a:pt x="304377" y="225776"/>
                    <a:pt x="291948" y="210875"/>
                  </a:cubicBezTo>
                  <a:cubicBezTo>
                    <a:pt x="279518" y="195903"/>
                    <a:pt x="263275" y="184886"/>
                    <a:pt x="243290" y="177753"/>
                  </a:cubicBezTo>
                  <a:cubicBezTo>
                    <a:pt x="223233" y="170621"/>
                    <a:pt x="198798" y="167019"/>
                    <a:pt x="169773" y="167019"/>
                  </a:cubicBezTo>
                  <a:cubicBezTo>
                    <a:pt x="140748" y="167019"/>
                    <a:pt x="114194" y="171821"/>
                    <a:pt x="87288" y="181496"/>
                  </a:cubicBezTo>
                  <a:cubicBezTo>
                    <a:pt x="60381" y="191171"/>
                    <a:pt x="36794" y="205649"/>
                    <a:pt x="16525" y="224999"/>
                  </a:cubicBezTo>
                  <a:lnTo>
                    <a:pt x="73799" y="286439"/>
                  </a:lnTo>
                  <a:close/>
                  <a:moveTo>
                    <a:pt x="224363" y="383755"/>
                  </a:moveTo>
                  <a:cubicBezTo>
                    <a:pt x="224363" y="405365"/>
                    <a:pt x="218290" y="422526"/>
                    <a:pt x="206072" y="435167"/>
                  </a:cubicBezTo>
                  <a:cubicBezTo>
                    <a:pt x="193855" y="447808"/>
                    <a:pt x="176270" y="454164"/>
                    <a:pt x="153248" y="454164"/>
                  </a:cubicBezTo>
                  <a:cubicBezTo>
                    <a:pt x="147739" y="454164"/>
                    <a:pt x="141948" y="453599"/>
                    <a:pt x="136016" y="452469"/>
                  </a:cubicBezTo>
                  <a:cubicBezTo>
                    <a:pt x="130013" y="451339"/>
                    <a:pt x="124717" y="449362"/>
                    <a:pt x="120126" y="446608"/>
                  </a:cubicBezTo>
                  <a:cubicBezTo>
                    <a:pt x="115536" y="443854"/>
                    <a:pt x="111723" y="440181"/>
                    <a:pt x="108756" y="435591"/>
                  </a:cubicBezTo>
                  <a:cubicBezTo>
                    <a:pt x="105790" y="431001"/>
                    <a:pt x="104307" y="425492"/>
                    <a:pt x="104307" y="418995"/>
                  </a:cubicBezTo>
                  <a:cubicBezTo>
                    <a:pt x="104307" y="408896"/>
                    <a:pt x="107556" y="400704"/>
                    <a:pt x="113982" y="394489"/>
                  </a:cubicBezTo>
                  <a:cubicBezTo>
                    <a:pt x="120409" y="388275"/>
                    <a:pt x="128601" y="383543"/>
                    <a:pt x="138488" y="380295"/>
                  </a:cubicBezTo>
                  <a:cubicBezTo>
                    <a:pt x="148375" y="377046"/>
                    <a:pt x="159674" y="374857"/>
                    <a:pt x="172315" y="373727"/>
                  </a:cubicBezTo>
                  <a:cubicBezTo>
                    <a:pt x="184957" y="372597"/>
                    <a:pt x="197527" y="372032"/>
                    <a:pt x="209956" y="372032"/>
                  </a:cubicBezTo>
                  <a:lnTo>
                    <a:pt x="224434" y="372032"/>
                  </a:lnTo>
                  <a:lnTo>
                    <a:pt x="224434" y="383755"/>
                  </a:lnTo>
                  <a:close/>
                </a:path>
              </a:pathLst>
            </a:custGeom>
            <a:solidFill>
              <a:srgbClr val="75C04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8AB6E5-5605-3C09-F4D4-C3F53FC76847}"/>
                </a:ext>
              </a:extLst>
            </p:cNvPr>
            <p:cNvSpPr/>
            <p:nvPr/>
          </p:nvSpPr>
          <p:spPr>
            <a:xfrm>
              <a:off x="7402969" y="6291486"/>
              <a:ext cx="301057" cy="365887"/>
            </a:xfrm>
            <a:custGeom>
              <a:avLst/>
              <a:gdLst>
                <a:gd name="connsiteX0" fmla="*/ 71 w 301057"/>
                <a:gd name="connsiteY0" fmla="*/ 48305 h 365887"/>
                <a:gd name="connsiteX1" fmla="*/ 62570 w 301057"/>
                <a:gd name="connsiteY1" fmla="*/ 12076 h 365887"/>
                <a:gd name="connsiteX2" fmla="*/ 138135 w 301057"/>
                <a:gd name="connsiteY2" fmla="*/ 0 h 365887"/>
                <a:gd name="connsiteX3" fmla="*/ 188205 w 301057"/>
                <a:gd name="connsiteY3" fmla="*/ 6568 h 365887"/>
                <a:gd name="connsiteX4" fmla="*/ 234109 w 301057"/>
                <a:gd name="connsiteY4" fmla="*/ 26907 h 365887"/>
                <a:gd name="connsiteX5" fmla="*/ 267936 w 301057"/>
                <a:gd name="connsiteY5" fmla="*/ 62429 h 365887"/>
                <a:gd name="connsiteX6" fmla="*/ 281072 w 301057"/>
                <a:gd name="connsiteY6" fmla="*/ 115183 h 365887"/>
                <a:gd name="connsiteX7" fmla="*/ 272103 w 301057"/>
                <a:gd name="connsiteY7" fmla="*/ 156638 h 365887"/>
                <a:gd name="connsiteX8" fmla="*/ 248939 w 301057"/>
                <a:gd name="connsiteY8" fmla="*/ 185663 h 365887"/>
                <a:gd name="connsiteX9" fmla="*/ 216807 w 301057"/>
                <a:gd name="connsiteY9" fmla="*/ 204307 h 365887"/>
                <a:gd name="connsiteX10" fmla="*/ 180931 w 301057"/>
                <a:gd name="connsiteY10" fmla="*/ 215324 h 365887"/>
                <a:gd name="connsiteX11" fmla="*/ 129166 w 301057"/>
                <a:gd name="connsiteY11" fmla="*/ 231213 h 365887"/>
                <a:gd name="connsiteX12" fmla="*/ 112570 w 301057"/>
                <a:gd name="connsiteY12" fmla="*/ 254660 h 365887"/>
                <a:gd name="connsiteX13" fmla="*/ 126059 w 301057"/>
                <a:gd name="connsiteY13" fmla="*/ 277823 h 365887"/>
                <a:gd name="connsiteX14" fmla="*/ 153318 w 301057"/>
                <a:gd name="connsiteY14" fmla="*/ 284391 h 365887"/>
                <a:gd name="connsiteX15" fmla="*/ 200282 w 301057"/>
                <a:gd name="connsiteY15" fmla="*/ 273374 h 365887"/>
                <a:gd name="connsiteX16" fmla="*/ 237569 w 301057"/>
                <a:gd name="connsiteY16" fmla="*/ 245761 h 365887"/>
                <a:gd name="connsiteX17" fmla="*/ 301058 w 301057"/>
                <a:gd name="connsiteY17" fmla="*/ 312710 h 365887"/>
                <a:gd name="connsiteX18" fmla="*/ 233756 w 301057"/>
                <a:gd name="connsiteY18" fmla="*/ 352399 h 365887"/>
                <a:gd name="connsiteX19" fmla="*/ 151270 w 301057"/>
                <a:gd name="connsiteY19" fmla="*/ 365888 h 365887"/>
                <a:gd name="connsiteX20" fmla="*/ 98799 w 301057"/>
                <a:gd name="connsiteY20" fmla="*/ 359673 h 365887"/>
                <a:gd name="connsiteX21" fmla="*/ 51483 w 301057"/>
                <a:gd name="connsiteY21" fmla="*/ 339687 h 365887"/>
                <a:gd name="connsiteX22" fmla="*/ 17302 w 301057"/>
                <a:gd name="connsiteY22" fmla="*/ 303459 h 365887"/>
                <a:gd name="connsiteX23" fmla="*/ 4167 w 301057"/>
                <a:gd name="connsiteY23" fmla="*/ 248586 h 365887"/>
                <a:gd name="connsiteX24" fmla="*/ 13842 w 301057"/>
                <a:gd name="connsiteY24" fmla="*/ 205790 h 365887"/>
                <a:gd name="connsiteX25" fmla="*/ 39406 w 301057"/>
                <a:gd name="connsiteY25" fmla="*/ 175423 h 365887"/>
                <a:gd name="connsiteX26" fmla="*/ 74929 w 301057"/>
                <a:gd name="connsiteY26" fmla="*/ 155437 h 365887"/>
                <a:gd name="connsiteX27" fmla="*/ 113912 w 301057"/>
                <a:gd name="connsiteY27" fmla="*/ 143714 h 365887"/>
                <a:gd name="connsiteX28" fmla="*/ 161864 w 301057"/>
                <a:gd name="connsiteY28" fmla="*/ 129943 h 365887"/>
                <a:gd name="connsiteX29" fmla="*/ 176694 w 301057"/>
                <a:gd name="connsiteY29" fmla="*/ 109251 h 365887"/>
                <a:gd name="connsiteX30" fmla="*/ 163205 w 301057"/>
                <a:gd name="connsiteY30" fmla="*/ 87853 h 365887"/>
                <a:gd name="connsiteX31" fmla="*/ 133898 w 301057"/>
                <a:gd name="connsiteY31" fmla="*/ 81638 h 365887"/>
                <a:gd name="connsiteX32" fmla="*/ 94562 w 301057"/>
                <a:gd name="connsiteY32" fmla="*/ 90607 h 365887"/>
                <a:gd name="connsiteX33" fmla="*/ 62146 w 301057"/>
                <a:gd name="connsiteY33" fmla="*/ 112711 h 365887"/>
                <a:gd name="connsiteX34" fmla="*/ 0 w 301057"/>
                <a:gd name="connsiteY34" fmla="*/ 48517 h 36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1057" h="365887">
                  <a:moveTo>
                    <a:pt x="71" y="48305"/>
                  </a:moveTo>
                  <a:cubicBezTo>
                    <a:pt x="17090" y="32203"/>
                    <a:pt x="37923" y="20127"/>
                    <a:pt x="62570" y="12076"/>
                  </a:cubicBezTo>
                  <a:cubicBezTo>
                    <a:pt x="87217" y="4025"/>
                    <a:pt x="112358" y="0"/>
                    <a:pt x="138135" y="0"/>
                  </a:cubicBezTo>
                  <a:cubicBezTo>
                    <a:pt x="154660" y="0"/>
                    <a:pt x="171397" y="2189"/>
                    <a:pt x="188205" y="6568"/>
                  </a:cubicBezTo>
                  <a:cubicBezTo>
                    <a:pt x="205013" y="10946"/>
                    <a:pt x="220267" y="17726"/>
                    <a:pt x="234109" y="26907"/>
                  </a:cubicBezTo>
                  <a:cubicBezTo>
                    <a:pt x="247880" y="36087"/>
                    <a:pt x="259179" y="47952"/>
                    <a:pt x="267936" y="62429"/>
                  </a:cubicBezTo>
                  <a:cubicBezTo>
                    <a:pt x="276693" y="76906"/>
                    <a:pt x="281072" y="94491"/>
                    <a:pt x="281072" y="115183"/>
                  </a:cubicBezTo>
                  <a:cubicBezTo>
                    <a:pt x="281072" y="131285"/>
                    <a:pt x="278106" y="145126"/>
                    <a:pt x="272103" y="156638"/>
                  </a:cubicBezTo>
                  <a:cubicBezTo>
                    <a:pt x="266100" y="168149"/>
                    <a:pt x="258403" y="177824"/>
                    <a:pt x="248939" y="185663"/>
                  </a:cubicBezTo>
                  <a:cubicBezTo>
                    <a:pt x="239476" y="193502"/>
                    <a:pt x="228812" y="199716"/>
                    <a:pt x="216807" y="204307"/>
                  </a:cubicBezTo>
                  <a:cubicBezTo>
                    <a:pt x="204872" y="208897"/>
                    <a:pt x="192937" y="212569"/>
                    <a:pt x="180931" y="215324"/>
                  </a:cubicBezTo>
                  <a:cubicBezTo>
                    <a:pt x="157485" y="220832"/>
                    <a:pt x="140183" y="226129"/>
                    <a:pt x="129166" y="231213"/>
                  </a:cubicBezTo>
                  <a:cubicBezTo>
                    <a:pt x="118149" y="236298"/>
                    <a:pt x="112570" y="244067"/>
                    <a:pt x="112570" y="254660"/>
                  </a:cubicBezTo>
                  <a:cubicBezTo>
                    <a:pt x="112570" y="265253"/>
                    <a:pt x="117090" y="273445"/>
                    <a:pt x="126059" y="277823"/>
                  </a:cubicBezTo>
                  <a:cubicBezTo>
                    <a:pt x="135027" y="282202"/>
                    <a:pt x="144138" y="284391"/>
                    <a:pt x="153318" y="284391"/>
                  </a:cubicBezTo>
                  <a:cubicBezTo>
                    <a:pt x="169914" y="284391"/>
                    <a:pt x="185522" y="280719"/>
                    <a:pt x="200282" y="273374"/>
                  </a:cubicBezTo>
                  <a:cubicBezTo>
                    <a:pt x="215041" y="266030"/>
                    <a:pt x="227470" y="256778"/>
                    <a:pt x="237569" y="245761"/>
                  </a:cubicBezTo>
                  <a:lnTo>
                    <a:pt x="301058" y="312710"/>
                  </a:lnTo>
                  <a:cubicBezTo>
                    <a:pt x="283120" y="330224"/>
                    <a:pt x="260662" y="343430"/>
                    <a:pt x="233756" y="352399"/>
                  </a:cubicBezTo>
                  <a:cubicBezTo>
                    <a:pt x="206849" y="361368"/>
                    <a:pt x="179378" y="365888"/>
                    <a:pt x="151270" y="365888"/>
                  </a:cubicBezTo>
                  <a:cubicBezTo>
                    <a:pt x="133756" y="365888"/>
                    <a:pt x="116313" y="363840"/>
                    <a:pt x="98799" y="359673"/>
                  </a:cubicBezTo>
                  <a:cubicBezTo>
                    <a:pt x="81285" y="355577"/>
                    <a:pt x="65536" y="348868"/>
                    <a:pt x="51483" y="339687"/>
                  </a:cubicBezTo>
                  <a:cubicBezTo>
                    <a:pt x="37429" y="330507"/>
                    <a:pt x="26059" y="318431"/>
                    <a:pt x="17302" y="303459"/>
                  </a:cubicBezTo>
                  <a:cubicBezTo>
                    <a:pt x="8545" y="288487"/>
                    <a:pt x="4167" y="270196"/>
                    <a:pt x="4167" y="248586"/>
                  </a:cubicBezTo>
                  <a:cubicBezTo>
                    <a:pt x="4167" y="231990"/>
                    <a:pt x="7345" y="217725"/>
                    <a:pt x="13842" y="205790"/>
                  </a:cubicBezTo>
                  <a:cubicBezTo>
                    <a:pt x="20268" y="193784"/>
                    <a:pt x="28813" y="183685"/>
                    <a:pt x="39406" y="175423"/>
                  </a:cubicBezTo>
                  <a:cubicBezTo>
                    <a:pt x="50000" y="167160"/>
                    <a:pt x="61864" y="160522"/>
                    <a:pt x="74929" y="155437"/>
                  </a:cubicBezTo>
                  <a:cubicBezTo>
                    <a:pt x="88064" y="150423"/>
                    <a:pt x="101059" y="146468"/>
                    <a:pt x="113912" y="143714"/>
                  </a:cubicBezTo>
                  <a:cubicBezTo>
                    <a:pt x="136016" y="138700"/>
                    <a:pt x="151976" y="134039"/>
                    <a:pt x="161864" y="129943"/>
                  </a:cubicBezTo>
                  <a:cubicBezTo>
                    <a:pt x="171751" y="125776"/>
                    <a:pt x="176694" y="118926"/>
                    <a:pt x="176694" y="109251"/>
                  </a:cubicBezTo>
                  <a:cubicBezTo>
                    <a:pt x="176694" y="99576"/>
                    <a:pt x="172245" y="92019"/>
                    <a:pt x="163205" y="87853"/>
                  </a:cubicBezTo>
                  <a:cubicBezTo>
                    <a:pt x="154236" y="83686"/>
                    <a:pt x="144491" y="81638"/>
                    <a:pt x="133898" y="81638"/>
                  </a:cubicBezTo>
                  <a:cubicBezTo>
                    <a:pt x="120056" y="81638"/>
                    <a:pt x="106991" y="84604"/>
                    <a:pt x="94562" y="90607"/>
                  </a:cubicBezTo>
                  <a:cubicBezTo>
                    <a:pt x="82132" y="96610"/>
                    <a:pt x="71327" y="103954"/>
                    <a:pt x="62146" y="112711"/>
                  </a:cubicBezTo>
                  <a:lnTo>
                    <a:pt x="0" y="48517"/>
                  </a:lnTo>
                  <a:close/>
                </a:path>
              </a:pathLst>
            </a:custGeom>
            <a:solidFill>
              <a:srgbClr val="ED1C2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1A5E32E-0D5D-1F33-29E8-004FC54DC7BF}"/>
                </a:ext>
              </a:extLst>
            </p:cNvPr>
            <p:cNvSpPr/>
            <p:nvPr/>
          </p:nvSpPr>
          <p:spPr>
            <a:xfrm>
              <a:off x="7563350" y="5557521"/>
              <a:ext cx="1061306" cy="1256001"/>
            </a:xfrm>
            <a:custGeom>
              <a:avLst/>
              <a:gdLst>
                <a:gd name="connsiteX0" fmla="*/ 818640 w 1061306"/>
                <a:gd name="connsiteY0" fmla="*/ 1105220 h 1256001"/>
                <a:gd name="connsiteX1" fmla="*/ 680363 w 1061306"/>
                <a:gd name="connsiteY1" fmla="*/ 1242578 h 1256001"/>
                <a:gd name="connsiteX2" fmla="*/ 491311 w 1061306"/>
                <a:gd name="connsiteY2" fmla="*/ 1195121 h 1256001"/>
                <a:gd name="connsiteX3" fmla="*/ 379942 w 1061306"/>
                <a:gd name="connsiteY3" fmla="*/ 1001972 h 1256001"/>
                <a:gd name="connsiteX4" fmla="*/ 393360 w 1061306"/>
                <a:gd name="connsiteY4" fmla="*/ 635802 h 1256001"/>
                <a:gd name="connsiteX5" fmla="*/ 718640 w 1061306"/>
                <a:gd name="connsiteY5" fmla="*/ 319914 h 1256001"/>
                <a:gd name="connsiteX6" fmla="*/ 974218 w 1061306"/>
                <a:gd name="connsiteY6" fmla="*/ 0 h 1256001"/>
                <a:gd name="connsiteX7" fmla="*/ 1004373 w 1061306"/>
                <a:gd name="connsiteY7" fmla="*/ 48305 h 1256001"/>
                <a:gd name="connsiteX8" fmla="*/ 997240 w 1061306"/>
                <a:gd name="connsiteY8" fmla="*/ 326834 h 1256001"/>
                <a:gd name="connsiteX9" fmla="*/ 738132 w 1061306"/>
                <a:gd name="connsiteY9" fmla="*/ 429235 h 1256001"/>
                <a:gd name="connsiteX10" fmla="*/ 743499 w 1061306"/>
                <a:gd name="connsiteY10" fmla="*/ 432272 h 1256001"/>
                <a:gd name="connsiteX11" fmla="*/ 956421 w 1061306"/>
                <a:gd name="connsiteY11" fmla="*/ 430224 h 1256001"/>
                <a:gd name="connsiteX12" fmla="*/ 1053314 w 1061306"/>
                <a:gd name="connsiteY12" fmla="*/ 309179 h 1256001"/>
                <a:gd name="connsiteX13" fmla="*/ 1056703 w 1061306"/>
                <a:gd name="connsiteY13" fmla="*/ 325281 h 1256001"/>
                <a:gd name="connsiteX14" fmla="*/ 936577 w 1061306"/>
                <a:gd name="connsiteY14" fmla="*/ 567299 h 1256001"/>
                <a:gd name="connsiteX15" fmla="*/ 659319 w 1061306"/>
                <a:gd name="connsiteY15" fmla="*/ 507413 h 1256001"/>
                <a:gd name="connsiteX16" fmla="*/ 816239 w 1061306"/>
                <a:gd name="connsiteY16" fmla="*/ 656988 h 1256001"/>
                <a:gd name="connsiteX17" fmla="*/ 1030503 w 1061306"/>
                <a:gd name="connsiteY17" fmla="*/ 580505 h 1256001"/>
                <a:gd name="connsiteX18" fmla="*/ 1030503 w 1061306"/>
                <a:gd name="connsiteY18" fmla="*/ 603669 h 1256001"/>
                <a:gd name="connsiteX19" fmla="*/ 913837 w 1061306"/>
                <a:gd name="connsiteY19" fmla="*/ 803880 h 1256001"/>
                <a:gd name="connsiteX20" fmla="*/ 695547 w 1061306"/>
                <a:gd name="connsiteY20" fmla="*/ 780434 h 1256001"/>
                <a:gd name="connsiteX21" fmla="*/ 577822 w 1061306"/>
                <a:gd name="connsiteY21" fmla="*/ 606706 h 1256001"/>
                <a:gd name="connsiteX22" fmla="*/ 576833 w 1061306"/>
                <a:gd name="connsiteY22" fmla="*/ 627822 h 1256001"/>
                <a:gd name="connsiteX23" fmla="*/ 701550 w 1061306"/>
                <a:gd name="connsiteY23" fmla="*/ 857834 h 1256001"/>
                <a:gd name="connsiteX24" fmla="*/ 969133 w 1061306"/>
                <a:gd name="connsiteY24" fmla="*/ 899077 h 1256001"/>
                <a:gd name="connsiteX25" fmla="*/ 959105 w 1061306"/>
                <a:gd name="connsiteY25" fmla="*/ 915179 h 1256001"/>
                <a:gd name="connsiteX26" fmla="*/ 669347 w 1061306"/>
                <a:gd name="connsiteY26" fmla="*/ 1015743 h 1256001"/>
                <a:gd name="connsiteX27" fmla="*/ 484884 w 1061306"/>
                <a:gd name="connsiteY27" fmla="*/ 758188 h 1256001"/>
                <a:gd name="connsiteX28" fmla="*/ 538203 w 1061306"/>
                <a:gd name="connsiteY28" fmla="*/ 1005997 h 1256001"/>
                <a:gd name="connsiteX29" fmla="*/ 818569 w 1061306"/>
                <a:gd name="connsiteY29" fmla="*/ 1105291 h 1256001"/>
                <a:gd name="connsiteX30" fmla="*/ 490252 w 1061306"/>
                <a:gd name="connsiteY30" fmla="*/ 1254372 h 1256001"/>
                <a:gd name="connsiteX31" fmla="*/ 333261 w 1061306"/>
                <a:gd name="connsiteY31" fmla="*/ 806634 h 1256001"/>
                <a:gd name="connsiteX32" fmla="*/ 0 w 1061306"/>
                <a:gd name="connsiteY32" fmla="*/ 1254372 h 1256001"/>
                <a:gd name="connsiteX33" fmla="*/ 309885 w 1061306"/>
                <a:gd name="connsiteY33" fmla="*/ 1093497 h 1256001"/>
                <a:gd name="connsiteX34" fmla="*/ 490252 w 1061306"/>
                <a:gd name="connsiteY34" fmla="*/ 1254372 h 125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61306" h="1256001">
                  <a:moveTo>
                    <a:pt x="818640" y="1105220"/>
                  </a:moveTo>
                  <a:cubicBezTo>
                    <a:pt x="799854" y="1171886"/>
                    <a:pt x="747171" y="1224217"/>
                    <a:pt x="680363" y="1242578"/>
                  </a:cubicBezTo>
                  <a:cubicBezTo>
                    <a:pt x="613556" y="1260940"/>
                    <a:pt x="541523" y="1242861"/>
                    <a:pt x="491311" y="1195121"/>
                  </a:cubicBezTo>
                  <a:cubicBezTo>
                    <a:pt x="436368" y="1142932"/>
                    <a:pt x="397597" y="1075701"/>
                    <a:pt x="379942" y="1001972"/>
                  </a:cubicBezTo>
                  <a:cubicBezTo>
                    <a:pt x="350987" y="881139"/>
                    <a:pt x="355648" y="754163"/>
                    <a:pt x="393360" y="635802"/>
                  </a:cubicBezTo>
                  <a:cubicBezTo>
                    <a:pt x="441947" y="483119"/>
                    <a:pt x="564616" y="364052"/>
                    <a:pt x="718640" y="319914"/>
                  </a:cubicBezTo>
                  <a:cubicBezTo>
                    <a:pt x="862919" y="278600"/>
                    <a:pt x="965743" y="149787"/>
                    <a:pt x="974218" y="0"/>
                  </a:cubicBezTo>
                  <a:lnTo>
                    <a:pt x="1004373" y="48305"/>
                  </a:lnTo>
                  <a:cubicBezTo>
                    <a:pt x="1057904" y="133968"/>
                    <a:pt x="1055079" y="243996"/>
                    <a:pt x="997240" y="326834"/>
                  </a:cubicBezTo>
                  <a:cubicBezTo>
                    <a:pt x="939331" y="409673"/>
                    <a:pt x="837001" y="450068"/>
                    <a:pt x="738132" y="429235"/>
                  </a:cubicBezTo>
                  <a:lnTo>
                    <a:pt x="743499" y="432272"/>
                  </a:lnTo>
                  <a:cubicBezTo>
                    <a:pt x="809600" y="469418"/>
                    <a:pt x="891026" y="468712"/>
                    <a:pt x="956421" y="430224"/>
                  </a:cubicBezTo>
                  <a:cubicBezTo>
                    <a:pt x="1002396" y="403246"/>
                    <a:pt x="1037071" y="359956"/>
                    <a:pt x="1053314" y="309179"/>
                  </a:cubicBezTo>
                  <a:lnTo>
                    <a:pt x="1056703" y="325281"/>
                  </a:lnTo>
                  <a:cubicBezTo>
                    <a:pt x="1077254" y="423797"/>
                    <a:pt x="1027537" y="524079"/>
                    <a:pt x="936577" y="567299"/>
                  </a:cubicBezTo>
                  <a:cubicBezTo>
                    <a:pt x="845687" y="610519"/>
                    <a:pt x="705929" y="576833"/>
                    <a:pt x="659319" y="507413"/>
                  </a:cubicBezTo>
                  <a:cubicBezTo>
                    <a:pt x="659319" y="507413"/>
                    <a:pt x="693570" y="629446"/>
                    <a:pt x="816239" y="656988"/>
                  </a:cubicBezTo>
                  <a:cubicBezTo>
                    <a:pt x="889331" y="673372"/>
                    <a:pt x="991308" y="650985"/>
                    <a:pt x="1030503" y="580505"/>
                  </a:cubicBezTo>
                  <a:lnTo>
                    <a:pt x="1030503" y="603669"/>
                  </a:lnTo>
                  <a:cubicBezTo>
                    <a:pt x="1027466" y="699219"/>
                    <a:pt x="978314" y="777326"/>
                    <a:pt x="913837" y="803880"/>
                  </a:cubicBezTo>
                  <a:cubicBezTo>
                    <a:pt x="849360" y="830433"/>
                    <a:pt x="753739" y="818710"/>
                    <a:pt x="695547" y="780434"/>
                  </a:cubicBezTo>
                  <a:cubicBezTo>
                    <a:pt x="621113" y="731493"/>
                    <a:pt x="585590" y="669770"/>
                    <a:pt x="577822" y="606706"/>
                  </a:cubicBezTo>
                  <a:lnTo>
                    <a:pt x="576833" y="627822"/>
                  </a:lnTo>
                  <a:cubicBezTo>
                    <a:pt x="572454" y="719346"/>
                    <a:pt x="625138" y="803527"/>
                    <a:pt x="701550" y="857834"/>
                  </a:cubicBezTo>
                  <a:cubicBezTo>
                    <a:pt x="776267" y="910942"/>
                    <a:pt x="881351" y="925419"/>
                    <a:pt x="969133" y="899077"/>
                  </a:cubicBezTo>
                  <a:lnTo>
                    <a:pt x="959105" y="915179"/>
                  </a:lnTo>
                  <a:cubicBezTo>
                    <a:pt x="900772" y="1008540"/>
                    <a:pt x="774148" y="1049429"/>
                    <a:pt x="669347" y="1015743"/>
                  </a:cubicBezTo>
                  <a:cubicBezTo>
                    <a:pt x="564545" y="982128"/>
                    <a:pt x="474150" y="884317"/>
                    <a:pt x="484884" y="758188"/>
                  </a:cubicBezTo>
                  <a:cubicBezTo>
                    <a:pt x="478317" y="834953"/>
                    <a:pt x="488910" y="929868"/>
                    <a:pt x="538203" y="1005997"/>
                  </a:cubicBezTo>
                  <a:cubicBezTo>
                    <a:pt x="599291" y="1100347"/>
                    <a:pt x="713555" y="1145262"/>
                    <a:pt x="818569" y="1105291"/>
                  </a:cubicBezTo>
                  <a:moveTo>
                    <a:pt x="490252" y="1254372"/>
                  </a:moveTo>
                  <a:cubicBezTo>
                    <a:pt x="364546" y="1142437"/>
                    <a:pt x="304942" y="972523"/>
                    <a:pt x="333261" y="806634"/>
                  </a:cubicBezTo>
                  <a:cubicBezTo>
                    <a:pt x="300210" y="1000348"/>
                    <a:pt x="230295" y="1184033"/>
                    <a:pt x="0" y="1254372"/>
                  </a:cubicBezTo>
                  <a:cubicBezTo>
                    <a:pt x="177400" y="1263482"/>
                    <a:pt x="281708" y="1237635"/>
                    <a:pt x="309885" y="1093497"/>
                  </a:cubicBezTo>
                  <a:cubicBezTo>
                    <a:pt x="307837" y="1196745"/>
                    <a:pt x="372244" y="1265177"/>
                    <a:pt x="490252" y="1254372"/>
                  </a:cubicBezTo>
                </a:path>
              </a:pathLst>
            </a:custGeom>
            <a:solidFill>
              <a:srgbClr val="E2E3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90F7235-1F56-7C5B-92D0-BF0B323C0ABC}"/>
                </a:ext>
              </a:extLst>
            </p:cNvPr>
            <p:cNvSpPr/>
            <p:nvPr/>
          </p:nvSpPr>
          <p:spPr>
            <a:xfrm>
              <a:off x="5734193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2D7CCA-62EA-2DEA-16B3-3B8904FAB54D}"/>
                </a:ext>
              </a:extLst>
            </p:cNvPr>
            <p:cNvSpPr/>
            <p:nvPr/>
          </p:nvSpPr>
          <p:spPr>
            <a:xfrm>
              <a:off x="5817102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AB2573-2AA7-33B1-01E7-980521D3BE49}"/>
                </a:ext>
              </a:extLst>
            </p:cNvPr>
            <p:cNvSpPr/>
            <p:nvPr/>
          </p:nvSpPr>
          <p:spPr>
            <a:xfrm>
              <a:off x="5936734" y="6949887"/>
              <a:ext cx="75635" cy="85451"/>
            </a:xfrm>
            <a:custGeom>
              <a:avLst/>
              <a:gdLst>
                <a:gd name="connsiteX0" fmla="*/ 54449 w 75635"/>
                <a:gd name="connsiteY0" fmla="*/ 85451 h 85451"/>
                <a:gd name="connsiteX1" fmla="*/ 37994 w 75635"/>
                <a:gd name="connsiteY1" fmla="*/ 61652 h 85451"/>
                <a:gd name="connsiteX2" fmla="*/ 19774 w 75635"/>
                <a:gd name="connsiteY2" fmla="*/ 61652 h 85451"/>
                <a:gd name="connsiteX3" fmla="*/ 19774 w 75635"/>
                <a:gd name="connsiteY3" fmla="*/ 85451 h 85451"/>
                <a:gd name="connsiteX4" fmla="*/ 0 w 75635"/>
                <a:gd name="connsiteY4" fmla="*/ 85451 h 85451"/>
                <a:gd name="connsiteX5" fmla="*/ 0 w 75635"/>
                <a:gd name="connsiteY5" fmla="*/ 0 h 85451"/>
                <a:gd name="connsiteX6" fmla="*/ 37005 w 75635"/>
                <a:gd name="connsiteY6" fmla="*/ 0 h 85451"/>
                <a:gd name="connsiteX7" fmla="*/ 74082 w 75635"/>
                <a:gd name="connsiteY7" fmla="*/ 31003 h 85451"/>
                <a:gd name="connsiteX8" fmla="*/ 56497 w 75635"/>
                <a:gd name="connsiteY8" fmla="*/ 57980 h 85451"/>
                <a:gd name="connsiteX9" fmla="*/ 75635 w 75635"/>
                <a:gd name="connsiteY9" fmla="*/ 85451 h 85451"/>
                <a:gd name="connsiteX10" fmla="*/ 54378 w 75635"/>
                <a:gd name="connsiteY10" fmla="*/ 85451 h 85451"/>
                <a:gd name="connsiteX11" fmla="*/ 35875 w 75635"/>
                <a:gd name="connsiteY11" fmla="*/ 16172 h 85451"/>
                <a:gd name="connsiteX12" fmla="*/ 19774 w 75635"/>
                <a:gd name="connsiteY12" fmla="*/ 16172 h 85451"/>
                <a:gd name="connsiteX13" fmla="*/ 19774 w 75635"/>
                <a:gd name="connsiteY13" fmla="*/ 45974 h 85451"/>
                <a:gd name="connsiteX14" fmla="*/ 35875 w 75635"/>
                <a:gd name="connsiteY14" fmla="*/ 45974 h 85451"/>
                <a:gd name="connsiteX15" fmla="*/ 54025 w 75635"/>
                <a:gd name="connsiteY15" fmla="*/ 31073 h 85451"/>
                <a:gd name="connsiteX16" fmla="*/ 35875 w 75635"/>
                <a:gd name="connsiteY16" fmla="*/ 1617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635" h="85451">
                  <a:moveTo>
                    <a:pt x="54449" y="85451"/>
                  </a:moveTo>
                  <a:lnTo>
                    <a:pt x="37994" y="61652"/>
                  </a:lnTo>
                  <a:lnTo>
                    <a:pt x="19774" y="61652"/>
                  </a:lnTo>
                  <a:lnTo>
                    <a:pt x="19774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7005" y="0"/>
                  </a:lnTo>
                  <a:cubicBezTo>
                    <a:pt x="59816" y="0"/>
                    <a:pt x="74082" y="11864"/>
                    <a:pt x="74082" y="31003"/>
                  </a:cubicBezTo>
                  <a:cubicBezTo>
                    <a:pt x="74082" y="43785"/>
                    <a:pt x="67584" y="53178"/>
                    <a:pt x="56497" y="57980"/>
                  </a:cubicBezTo>
                  <a:lnTo>
                    <a:pt x="75635" y="85451"/>
                  </a:lnTo>
                  <a:lnTo>
                    <a:pt x="54378" y="85451"/>
                  </a:lnTo>
                  <a:close/>
                  <a:moveTo>
                    <a:pt x="35875" y="16172"/>
                  </a:moveTo>
                  <a:lnTo>
                    <a:pt x="19774" y="16172"/>
                  </a:lnTo>
                  <a:lnTo>
                    <a:pt x="19774" y="45974"/>
                  </a:lnTo>
                  <a:lnTo>
                    <a:pt x="35875" y="45974"/>
                  </a:lnTo>
                  <a:cubicBezTo>
                    <a:pt x="47952" y="45974"/>
                    <a:pt x="54025" y="40395"/>
                    <a:pt x="54025" y="31073"/>
                  </a:cubicBezTo>
                  <a:cubicBezTo>
                    <a:pt x="54025" y="21751"/>
                    <a:pt x="47952" y="16172"/>
                    <a:pt x="35875" y="16172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0EB8FB1-FBF2-3CA3-7C24-755492209F10}"/>
                </a:ext>
              </a:extLst>
            </p:cNvPr>
            <p:cNvSpPr/>
            <p:nvPr/>
          </p:nvSpPr>
          <p:spPr>
            <a:xfrm>
              <a:off x="6026423" y="6949887"/>
              <a:ext cx="66171" cy="85451"/>
            </a:xfrm>
            <a:custGeom>
              <a:avLst/>
              <a:gdLst>
                <a:gd name="connsiteX0" fmla="*/ 66172 w 66171"/>
                <a:gd name="connsiteY0" fmla="*/ 69562 h 85451"/>
                <a:gd name="connsiteX1" fmla="*/ 66172 w 66171"/>
                <a:gd name="connsiteY1" fmla="*/ 85451 h 85451"/>
                <a:gd name="connsiteX2" fmla="*/ 0 w 66171"/>
                <a:gd name="connsiteY2" fmla="*/ 85451 h 85451"/>
                <a:gd name="connsiteX3" fmla="*/ 0 w 66171"/>
                <a:gd name="connsiteY3" fmla="*/ 0 h 85451"/>
                <a:gd name="connsiteX4" fmla="*/ 64548 w 66171"/>
                <a:gd name="connsiteY4" fmla="*/ 0 h 85451"/>
                <a:gd name="connsiteX5" fmla="*/ 64548 w 66171"/>
                <a:gd name="connsiteY5" fmla="*/ 15890 h 85451"/>
                <a:gd name="connsiteX6" fmla="*/ 19633 w 66171"/>
                <a:gd name="connsiteY6" fmla="*/ 15890 h 85451"/>
                <a:gd name="connsiteX7" fmla="*/ 19633 w 66171"/>
                <a:gd name="connsiteY7" fmla="*/ 34463 h 85451"/>
                <a:gd name="connsiteX8" fmla="*/ 59322 w 66171"/>
                <a:gd name="connsiteY8" fmla="*/ 34463 h 85451"/>
                <a:gd name="connsiteX9" fmla="*/ 59322 w 66171"/>
                <a:gd name="connsiteY9" fmla="*/ 49858 h 85451"/>
                <a:gd name="connsiteX10" fmla="*/ 19633 w 66171"/>
                <a:gd name="connsiteY10" fmla="*/ 49858 h 85451"/>
                <a:gd name="connsiteX11" fmla="*/ 19633 w 66171"/>
                <a:gd name="connsiteY11" fmla="*/ 69632 h 85451"/>
                <a:gd name="connsiteX12" fmla="*/ 66101 w 66171"/>
                <a:gd name="connsiteY12" fmla="*/ 6963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71" h="85451">
                  <a:moveTo>
                    <a:pt x="66172" y="69562"/>
                  </a:moveTo>
                  <a:lnTo>
                    <a:pt x="66172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4548" y="0"/>
                  </a:lnTo>
                  <a:lnTo>
                    <a:pt x="64548" y="15890"/>
                  </a:lnTo>
                  <a:lnTo>
                    <a:pt x="19633" y="15890"/>
                  </a:lnTo>
                  <a:lnTo>
                    <a:pt x="19633" y="34463"/>
                  </a:lnTo>
                  <a:lnTo>
                    <a:pt x="59322" y="34463"/>
                  </a:lnTo>
                  <a:lnTo>
                    <a:pt x="59322" y="49858"/>
                  </a:lnTo>
                  <a:lnTo>
                    <a:pt x="19633" y="49858"/>
                  </a:lnTo>
                  <a:lnTo>
                    <a:pt x="19633" y="69632"/>
                  </a:lnTo>
                  <a:lnTo>
                    <a:pt x="66101" y="69632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CC09168-FDCE-62D2-E950-072B43A59D72}"/>
                </a:ext>
              </a:extLst>
            </p:cNvPr>
            <p:cNvSpPr/>
            <p:nvPr/>
          </p:nvSpPr>
          <p:spPr>
            <a:xfrm>
              <a:off x="6102835" y="6948404"/>
              <a:ext cx="82697" cy="88417"/>
            </a:xfrm>
            <a:custGeom>
              <a:avLst/>
              <a:gdLst>
                <a:gd name="connsiteX0" fmla="*/ 63065 w 82697"/>
                <a:gd name="connsiteY0" fmla="*/ 42867 h 88417"/>
                <a:gd name="connsiteX1" fmla="*/ 81144 w 82697"/>
                <a:gd name="connsiteY1" fmla="*/ 42867 h 88417"/>
                <a:gd name="connsiteX2" fmla="*/ 81144 w 82697"/>
                <a:gd name="connsiteY2" fmla="*/ 77542 h 88417"/>
                <a:gd name="connsiteX3" fmla="*/ 46610 w 82697"/>
                <a:gd name="connsiteY3" fmla="*/ 88418 h 88417"/>
                <a:gd name="connsiteX4" fmla="*/ 0 w 82697"/>
                <a:gd name="connsiteY4" fmla="*/ 44209 h 88417"/>
                <a:gd name="connsiteX5" fmla="*/ 46963 w 82697"/>
                <a:gd name="connsiteY5" fmla="*/ 0 h 88417"/>
                <a:gd name="connsiteX6" fmla="*/ 82697 w 82697"/>
                <a:gd name="connsiteY6" fmla="*/ 14760 h 88417"/>
                <a:gd name="connsiteX7" fmla="*/ 69985 w 82697"/>
                <a:gd name="connsiteY7" fmla="*/ 26483 h 88417"/>
                <a:gd name="connsiteX8" fmla="*/ 47881 w 82697"/>
                <a:gd name="connsiteY8" fmla="*/ 16878 h 88417"/>
                <a:gd name="connsiteX9" fmla="*/ 19915 w 82697"/>
                <a:gd name="connsiteY9" fmla="*/ 44209 h 88417"/>
                <a:gd name="connsiteX10" fmla="*/ 47599 w 82697"/>
                <a:gd name="connsiteY10" fmla="*/ 71539 h 88417"/>
                <a:gd name="connsiteX11" fmla="*/ 62994 w 82697"/>
                <a:gd name="connsiteY11" fmla="*/ 67867 h 88417"/>
                <a:gd name="connsiteX12" fmla="*/ 62994 w 82697"/>
                <a:gd name="connsiteY12" fmla="*/ 42867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697" h="88417">
                  <a:moveTo>
                    <a:pt x="63065" y="42867"/>
                  </a:moveTo>
                  <a:lnTo>
                    <a:pt x="81144" y="42867"/>
                  </a:lnTo>
                  <a:lnTo>
                    <a:pt x="81144" y="77542"/>
                  </a:lnTo>
                  <a:cubicBezTo>
                    <a:pt x="71751" y="84604"/>
                    <a:pt x="58827" y="88418"/>
                    <a:pt x="46610" y="88418"/>
                  </a:cubicBezTo>
                  <a:cubicBezTo>
                    <a:pt x="19774" y="88418"/>
                    <a:pt x="0" y="69986"/>
                    <a:pt x="0" y="44209"/>
                  </a:cubicBezTo>
                  <a:cubicBezTo>
                    <a:pt x="0" y="18432"/>
                    <a:pt x="19774" y="0"/>
                    <a:pt x="46963" y="0"/>
                  </a:cubicBezTo>
                  <a:cubicBezTo>
                    <a:pt x="61935" y="0"/>
                    <a:pt x="74435" y="5155"/>
                    <a:pt x="82697" y="14760"/>
                  </a:cubicBezTo>
                  <a:lnTo>
                    <a:pt x="69985" y="26483"/>
                  </a:lnTo>
                  <a:cubicBezTo>
                    <a:pt x="63771" y="19915"/>
                    <a:pt x="56568" y="16878"/>
                    <a:pt x="47881" y="16878"/>
                  </a:cubicBezTo>
                  <a:cubicBezTo>
                    <a:pt x="31285" y="16878"/>
                    <a:pt x="19915" y="27966"/>
                    <a:pt x="19915" y="44209"/>
                  </a:cubicBezTo>
                  <a:cubicBezTo>
                    <a:pt x="19915" y="60452"/>
                    <a:pt x="31285" y="71539"/>
                    <a:pt x="47599" y="71539"/>
                  </a:cubicBezTo>
                  <a:cubicBezTo>
                    <a:pt x="52966" y="71539"/>
                    <a:pt x="57980" y="70551"/>
                    <a:pt x="62994" y="67867"/>
                  </a:cubicBezTo>
                  <a:lnTo>
                    <a:pt x="62994" y="42867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5A6D001-B24B-F2BE-5442-D56BF0CB859C}"/>
                </a:ext>
              </a:extLst>
            </p:cNvPr>
            <p:cNvSpPr/>
            <p:nvPr/>
          </p:nvSpPr>
          <p:spPr>
            <a:xfrm>
              <a:off x="6202270" y="6949957"/>
              <a:ext cx="19773" cy="85451"/>
            </a:xfrm>
            <a:custGeom>
              <a:avLst/>
              <a:gdLst>
                <a:gd name="connsiteX0" fmla="*/ 0 w 19773"/>
                <a:gd name="connsiteY0" fmla="*/ 0 h 85451"/>
                <a:gd name="connsiteX1" fmla="*/ 19774 w 19773"/>
                <a:gd name="connsiteY1" fmla="*/ 0 h 85451"/>
                <a:gd name="connsiteX2" fmla="*/ 19774 w 19773"/>
                <a:gd name="connsiteY2" fmla="*/ 85452 h 85451"/>
                <a:gd name="connsiteX3" fmla="*/ 0 w 19773"/>
                <a:gd name="connsiteY3" fmla="*/ 85452 h 85451"/>
                <a:gd name="connsiteX4" fmla="*/ 0 w 19773"/>
                <a:gd name="connsiteY4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3" h="85451">
                  <a:moveTo>
                    <a:pt x="0" y="0"/>
                  </a:moveTo>
                  <a:lnTo>
                    <a:pt x="19774" y="0"/>
                  </a:lnTo>
                  <a:lnTo>
                    <a:pt x="19774" y="85452"/>
                  </a:lnTo>
                  <a:lnTo>
                    <a:pt x="0" y="85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1F02303-E759-EB3F-EFB4-1F9775EC69F8}"/>
                </a:ext>
              </a:extLst>
            </p:cNvPr>
            <p:cNvSpPr/>
            <p:nvPr/>
          </p:nvSpPr>
          <p:spPr>
            <a:xfrm>
              <a:off x="6236945" y="6948404"/>
              <a:ext cx="93502" cy="88417"/>
            </a:xfrm>
            <a:custGeom>
              <a:avLst/>
              <a:gdLst>
                <a:gd name="connsiteX0" fmla="*/ 0 w 93502"/>
                <a:gd name="connsiteY0" fmla="*/ 44209 h 88417"/>
                <a:gd name="connsiteX1" fmla="*/ 46751 w 93502"/>
                <a:gd name="connsiteY1" fmla="*/ 0 h 88417"/>
                <a:gd name="connsiteX2" fmla="*/ 93502 w 93502"/>
                <a:gd name="connsiteY2" fmla="*/ 44209 h 88417"/>
                <a:gd name="connsiteX3" fmla="*/ 46751 w 93502"/>
                <a:gd name="connsiteY3" fmla="*/ 88418 h 88417"/>
                <a:gd name="connsiteX4" fmla="*/ 0 w 93502"/>
                <a:gd name="connsiteY4" fmla="*/ 44209 h 88417"/>
                <a:gd name="connsiteX5" fmla="*/ 73446 w 93502"/>
                <a:gd name="connsiteY5" fmla="*/ 44209 h 88417"/>
                <a:gd name="connsiteX6" fmla="*/ 46751 w 93502"/>
                <a:gd name="connsiteY6" fmla="*/ 16878 h 88417"/>
                <a:gd name="connsiteX7" fmla="*/ 20056 w 93502"/>
                <a:gd name="connsiteY7" fmla="*/ 44209 h 88417"/>
                <a:gd name="connsiteX8" fmla="*/ 46751 w 93502"/>
                <a:gd name="connsiteY8" fmla="*/ 71539 h 88417"/>
                <a:gd name="connsiteX9" fmla="*/ 73446 w 93502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502" h="88417">
                  <a:moveTo>
                    <a:pt x="0" y="44209"/>
                  </a:moveTo>
                  <a:cubicBezTo>
                    <a:pt x="0" y="18856"/>
                    <a:pt x="19774" y="0"/>
                    <a:pt x="46751" y="0"/>
                  </a:cubicBezTo>
                  <a:cubicBezTo>
                    <a:pt x="73728" y="0"/>
                    <a:pt x="93502" y="18644"/>
                    <a:pt x="93502" y="44209"/>
                  </a:cubicBezTo>
                  <a:cubicBezTo>
                    <a:pt x="93502" y="69774"/>
                    <a:pt x="73587" y="88418"/>
                    <a:pt x="46751" y="88418"/>
                  </a:cubicBezTo>
                  <a:cubicBezTo>
                    <a:pt x="19915" y="88418"/>
                    <a:pt x="0" y="69632"/>
                    <a:pt x="0" y="44209"/>
                  </a:cubicBezTo>
                  <a:close/>
                  <a:moveTo>
                    <a:pt x="73446" y="44209"/>
                  </a:moveTo>
                  <a:cubicBezTo>
                    <a:pt x="73446" y="27966"/>
                    <a:pt x="62005" y="16878"/>
                    <a:pt x="46751" y="16878"/>
                  </a:cubicBezTo>
                  <a:cubicBezTo>
                    <a:pt x="31497" y="16878"/>
                    <a:pt x="20056" y="27966"/>
                    <a:pt x="20056" y="44209"/>
                  </a:cubicBezTo>
                  <a:cubicBezTo>
                    <a:pt x="20056" y="60452"/>
                    <a:pt x="31497" y="71539"/>
                    <a:pt x="46751" y="71539"/>
                  </a:cubicBezTo>
                  <a:cubicBezTo>
                    <a:pt x="62005" y="71539"/>
                    <a:pt x="73446" y="60452"/>
                    <a:pt x="73446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4CBC82-5B33-A12A-B8E9-2A67D1639C40}"/>
                </a:ext>
              </a:extLst>
            </p:cNvPr>
            <p:cNvSpPr/>
            <p:nvPr/>
          </p:nvSpPr>
          <p:spPr>
            <a:xfrm>
              <a:off x="6345348" y="6949957"/>
              <a:ext cx="78389" cy="85451"/>
            </a:xfrm>
            <a:custGeom>
              <a:avLst/>
              <a:gdLst>
                <a:gd name="connsiteX0" fmla="*/ 78319 w 78389"/>
                <a:gd name="connsiteY0" fmla="*/ 0 h 85451"/>
                <a:gd name="connsiteX1" fmla="*/ 78319 w 78389"/>
                <a:gd name="connsiteY1" fmla="*/ 85452 h 85451"/>
                <a:gd name="connsiteX2" fmla="*/ 62076 w 78389"/>
                <a:gd name="connsiteY2" fmla="*/ 85452 h 85451"/>
                <a:gd name="connsiteX3" fmla="*/ 19491 w 78389"/>
                <a:gd name="connsiteY3" fmla="*/ 33616 h 85451"/>
                <a:gd name="connsiteX4" fmla="*/ 19491 w 78389"/>
                <a:gd name="connsiteY4" fmla="*/ 85452 h 85451"/>
                <a:gd name="connsiteX5" fmla="*/ 0 w 78389"/>
                <a:gd name="connsiteY5" fmla="*/ 85452 h 85451"/>
                <a:gd name="connsiteX6" fmla="*/ 0 w 78389"/>
                <a:gd name="connsiteY6" fmla="*/ 0 h 85451"/>
                <a:gd name="connsiteX7" fmla="*/ 16384 w 78389"/>
                <a:gd name="connsiteY7" fmla="*/ 0 h 85451"/>
                <a:gd name="connsiteX8" fmla="*/ 58827 w 78389"/>
                <a:gd name="connsiteY8" fmla="*/ 51836 h 85451"/>
                <a:gd name="connsiteX9" fmla="*/ 58827 w 78389"/>
                <a:gd name="connsiteY9" fmla="*/ 0 h 85451"/>
                <a:gd name="connsiteX10" fmla="*/ 78389 w 78389"/>
                <a:gd name="connsiteY10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89" h="85451">
                  <a:moveTo>
                    <a:pt x="78319" y="0"/>
                  </a:moveTo>
                  <a:lnTo>
                    <a:pt x="78319" y="85452"/>
                  </a:lnTo>
                  <a:lnTo>
                    <a:pt x="62076" y="85452"/>
                  </a:lnTo>
                  <a:lnTo>
                    <a:pt x="19491" y="33616"/>
                  </a:lnTo>
                  <a:lnTo>
                    <a:pt x="19491" y="85452"/>
                  </a:lnTo>
                  <a:lnTo>
                    <a:pt x="0" y="85452"/>
                  </a:lnTo>
                  <a:lnTo>
                    <a:pt x="0" y="0"/>
                  </a:lnTo>
                  <a:lnTo>
                    <a:pt x="16384" y="0"/>
                  </a:lnTo>
                  <a:lnTo>
                    <a:pt x="58827" y="51836"/>
                  </a:lnTo>
                  <a:lnTo>
                    <a:pt x="58827" y="0"/>
                  </a:lnTo>
                  <a:lnTo>
                    <a:pt x="78389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613363C-3C87-E36C-0F71-C8DCF3DD464C}"/>
                </a:ext>
              </a:extLst>
            </p:cNvPr>
            <p:cNvSpPr/>
            <p:nvPr/>
          </p:nvSpPr>
          <p:spPr>
            <a:xfrm>
              <a:off x="6437226" y="6948404"/>
              <a:ext cx="71044" cy="88347"/>
            </a:xfrm>
            <a:custGeom>
              <a:avLst/>
              <a:gdLst>
                <a:gd name="connsiteX0" fmla="*/ 0 w 71044"/>
                <a:gd name="connsiteY0" fmla="*/ 78531 h 88347"/>
                <a:gd name="connsiteX1" fmla="*/ 6709 w 71044"/>
                <a:gd name="connsiteY1" fmla="*/ 63630 h 88347"/>
                <a:gd name="connsiteX2" fmla="*/ 34887 w 71044"/>
                <a:gd name="connsiteY2" fmla="*/ 72528 h 88347"/>
                <a:gd name="connsiteX3" fmla="*/ 51342 w 71044"/>
                <a:gd name="connsiteY3" fmla="*/ 63347 h 88347"/>
                <a:gd name="connsiteX4" fmla="*/ 1695 w 71044"/>
                <a:gd name="connsiteY4" fmla="*/ 26624 h 88347"/>
                <a:gd name="connsiteX5" fmla="*/ 37712 w 71044"/>
                <a:gd name="connsiteY5" fmla="*/ 0 h 88347"/>
                <a:gd name="connsiteX6" fmla="*/ 67373 w 71044"/>
                <a:gd name="connsiteY6" fmla="*/ 7557 h 88347"/>
                <a:gd name="connsiteX7" fmla="*/ 61299 w 71044"/>
                <a:gd name="connsiteY7" fmla="*/ 22599 h 88347"/>
                <a:gd name="connsiteX8" fmla="*/ 37641 w 71044"/>
                <a:gd name="connsiteY8" fmla="*/ 15890 h 88347"/>
                <a:gd name="connsiteX9" fmla="*/ 21398 w 71044"/>
                <a:gd name="connsiteY9" fmla="*/ 25635 h 88347"/>
                <a:gd name="connsiteX10" fmla="*/ 71045 w 71044"/>
                <a:gd name="connsiteY10" fmla="*/ 61864 h 88347"/>
                <a:gd name="connsiteX11" fmla="*/ 34816 w 71044"/>
                <a:gd name="connsiteY11" fmla="*/ 88347 h 88347"/>
                <a:gd name="connsiteX12" fmla="*/ 0 w 71044"/>
                <a:gd name="connsiteY12" fmla="*/ 78460 h 8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044" h="88347">
                  <a:moveTo>
                    <a:pt x="0" y="78531"/>
                  </a:moveTo>
                  <a:lnTo>
                    <a:pt x="6709" y="63630"/>
                  </a:lnTo>
                  <a:cubicBezTo>
                    <a:pt x="13912" y="68856"/>
                    <a:pt x="24647" y="72528"/>
                    <a:pt x="34887" y="72528"/>
                  </a:cubicBezTo>
                  <a:cubicBezTo>
                    <a:pt x="46610" y="72528"/>
                    <a:pt x="51342" y="68644"/>
                    <a:pt x="51342" y="63347"/>
                  </a:cubicBezTo>
                  <a:cubicBezTo>
                    <a:pt x="51342" y="47387"/>
                    <a:pt x="1695" y="58333"/>
                    <a:pt x="1695" y="26624"/>
                  </a:cubicBezTo>
                  <a:cubicBezTo>
                    <a:pt x="1695" y="12076"/>
                    <a:pt x="13418" y="0"/>
                    <a:pt x="37712" y="0"/>
                  </a:cubicBezTo>
                  <a:cubicBezTo>
                    <a:pt x="48446" y="0"/>
                    <a:pt x="59463" y="2542"/>
                    <a:pt x="67373" y="7557"/>
                  </a:cubicBezTo>
                  <a:lnTo>
                    <a:pt x="61299" y="22599"/>
                  </a:lnTo>
                  <a:cubicBezTo>
                    <a:pt x="53390" y="18079"/>
                    <a:pt x="45197" y="15890"/>
                    <a:pt x="37641" y="15890"/>
                  </a:cubicBezTo>
                  <a:cubicBezTo>
                    <a:pt x="25918" y="15890"/>
                    <a:pt x="21398" y="20268"/>
                    <a:pt x="21398" y="25635"/>
                  </a:cubicBezTo>
                  <a:cubicBezTo>
                    <a:pt x="21398" y="41384"/>
                    <a:pt x="71045" y="30508"/>
                    <a:pt x="71045" y="61864"/>
                  </a:cubicBezTo>
                  <a:cubicBezTo>
                    <a:pt x="71045" y="76130"/>
                    <a:pt x="59181" y="88347"/>
                    <a:pt x="34816" y="88347"/>
                  </a:cubicBezTo>
                  <a:cubicBezTo>
                    <a:pt x="21257" y="88347"/>
                    <a:pt x="7627" y="84322"/>
                    <a:pt x="0" y="78460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C7F5BA-B0E8-90DF-F73B-5DC36F32473D}"/>
                </a:ext>
              </a:extLst>
            </p:cNvPr>
            <p:cNvSpPr/>
            <p:nvPr/>
          </p:nvSpPr>
          <p:spPr>
            <a:xfrm>
              <a:off x="6572395" y="6937387"/>
              <a:ext cx="8050" cy="114194"/>
            </a:xfrm>
            <a:custGeom>
              <a:avLst/>
              <a:gdLst>
                <a:gd name="connsiteX0" fmla="*/ 0 w 8050"/>
                <a:gd name="connsiteY0" fmla="*/ 0 h 114194"/>
                <a:gd name="connsiteX1" fmla="*/ 8051 w 8050"/>
                <a:gd name="connsiteY1" fmla="*/ 0 h 114194"/>
                <a:gd name="connsiteX2" fmla="*/ 8051 w 8050"/>
                <a:gd name="connsiteY2" fmla="*/ 114194 h 114194"/>
                <a:gd name="connsiteX3" fmla="*/ 0 w 8050"/>
                <a:gd name="connsiteY3" fmla="*/ 114194 h 114194"/>
                <a:gd name="connsiteX4" fmla="*/ 0 w 8050"/>
                <a:gd name="connsiteY4" fmla="*/ 0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0" h="114194">
                  <a:moveTo>
                    <a:pt x="0" y="0"/>
                  </a:moveTo>
                  <a:lnTo>
                    <a:pt x="8051" y="0"/>
                  </a:lnTo>
                  <a:lnTo>
                    <a:pt x="8051" y="114194"/>
                  </a:lnTo>
                  <a:lnTo>
                    <a:pt x="0" y="114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146F0B-81C8-E327-82B8-195390FFD8EE}"/>
                </a:ext>
              </a:extLst>
            </p:cNvPr>
            <p:cNvSpPr/>
            <p:nvPr/>
          </p:nvSpPr>
          <p:spPr>
            <a:xfrm>
              <a:off x="6640403" y="6949957"/>
              <a:ext cx="82132" cy="85451"/>
            </a:xfrm>
            <a:custGeom>
              <a:avLst/>
              <a:gdLst>
                <a:gd name="connsiteX0" fmla="*/ 0 w 82132"/>
                <a:gd name="connsiteY0" fmla="*/ 0 h 85451"/>
                <a:gd name="connsiteX1" fmla="*/ 36017 w 82132"/>
                <a:gd name="connsiteY1" fmla="*/ 0 h 85451"/>
                <a:gd name="connsiteX2" fmla="*/ 82132 w 82132"/>
                <a:gd name="connsiteY2" fmla="*/ 42726 h 85451"/>
                <a:gd name="connsiteX3" fmla="*/ 36017 w 82132"/>
                <a:gd name="connsiteY3" fmla="*/ 85452 h 85451"/>
                <a:gd name="connsiteX4" fmla="*/ 0 w 82132"/>
                <a:gd name="connsiteY4" fmla="*/ 85452 h 85451"/>
                <a:gd name="connsiteX5" fmla="*/ 0 w 82132"/>
                <a:gd name="connsiteY5" fmla="*/ 0 h 85451"/>
                <a:gd name="connsiteX6" fmla="*/ 35240 w 82132"/>
                <a:gd name="connsiteY6" fmla="*/ 74788 h 85451"/>
                <a:gd name="connsiteX7" fmla="*/ 69915 w 82132"/>
                <a:gd name="connsiteY7" fmla="*/ 42655 h 85451"/>
                <a:gd name="connsiteX8" fmla="*/ 35240 w 82132"/>
                <a:gd name="connsiteY8" fmla="*/ 10593 h 85451"/>
                <a:gd name="connsiteX9" fmla="*/ 12147 w 82132"/>
                <a:gd name="connsiteY9" fmla="*/ 10593 h 85451"/>
                <a:gd name="connsiteX10" fmla="*/ 12147 w 82132"/>
                <a:gd name="connsiteY10" fmla="*/ 74788 h 85451"/>
                <a:gd name="connsiteX11" fmla="*/ 35240 w 82132"/>
                <a:gd name="connsiteY11" fmla="*/ 7478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132" h="85451">
                  <a:moveTo>
                    <a:pt x="0" y="0"/>
                  </a:moveTo>
                  <a:lnTo>
                    <a:pt x="36017" y="0"/>
                  </a:lnTo>
                  <a:cubicBezTo>
                    <a:pt x="63488" y="0"/>
                    <a:pt x="82132" y="17302"/>
                    <a:pt x="82132" y="42726"/>
                  </a:cubicBezTo>
                  <a:cubicBezTo>
                    <a:pt x="82132" y="68149"/>
                    <a:pt x="63488" y="85452"/>
                    <a:pt x="36017" y="85452"/>
                  </a:cubicBezTo>
                  <a:lnTo>
                    <a:pt x="0" y="85452"/>
                  </a:lnTo>
                  <a:lnTo>
                    <a:pt x="0" y="0"/>
                  </a:lnTo>
                  <a:close/>
                  <a:moveTo>
                    <a:pt x="35240" y="74788"/>
                  </a:moveTo>
                  <a:cubicBezTo>
                    <a:pt x="56356" y="74788"/>
                    <a:pt x="69915" y="61864"/>
                    <a:pt x="69915" y="42655"/>
                  </a:cubicBezTo>
                  <a:cubicBezTo>
                    <a:pt x="69915" y="23446"/>
                    <a:pt x="56356" y="10593"/>
                    <a:pt x="35240" y="10593"/>
                  </a:cubicBezTo>
                  <a:lnTo>
                    <a:pt x="12147" y="10593"/>
                  </a:lnTo>
                  <a:lnTo>
                    <a:pt x="12147" y="74788"/>
                  </a:lnTo>
                  <a:lnTo>
                    <a:pt x="35240" y="7478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F5EFC1-DD95-4B29-12F0-7E00685C65F2}"/>
                </a:ext>
              </a:extLst>
            </p:cNvPr>
            <p:cNvSpPr/>
            <p:nvPr/>
          </p:nvSpPr>
          <p:spPr>
            <a:xfrm>
              <a:off x="6741320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8 w 62005"/>
                <a:gd name="connsiteY6" fmla="*/ 10593 h 85451"/>
                <a:gd name="connsiteX7" fmla="*/ 12218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8 w 62005"/>
                <a:gd name="connsiteY10" fmla="*/ 47246 h 85451"/>
                <a:gd name="connsiteX11" fmla="*/ 12218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8" y="10593"/>
                  </a:lnTo>
                  <a:lnTo>
                    <a:pt x="12218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8" y="47246"/>
                  </a:lnTo>
                  <a:lnTo>
                    <a:pt x="12218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9E0BB9A-D67B-FCD9-BA06-479C3F766888}"/>
                </a:ext>
              </a:extLst>
            </p:cNvPr>
            <p:cNvSpPr/>
            <p:nvPr/>
          </p:nvSpPr>
          <p:spPr>
            <a:xfrm>
              <a:off x="6815967" y="6948898"/>
              <a:ext cx="77753" cy="87428"/>
            </a:xfrm>
            <a:custGeom>
              <a:avLst/>
              <a:gdLst>
                <a:gd name="connsiteX0" fmla="*/ 0 w 77753"/>
                <a:gd name="connsiteY0" fmla="*/ 43714 h 87428"/>
                <a:gd name="connsiteX1" fmla="*/ 45268 w 77753"/>
                <a:gd name="connsiteY1" fmla="*/ 0 h 87428"/>
                <a:gd name="connsiteX2" fmla="*/ 77754 w 77753"/>
                <a:gd name="connsiteY2" fmla="*/ 13277 h 87428"/>
                <a:gd name="connsiteX3" fmla="*/ 69844 w 77753"/>
                <a:gd name="connsiteY3" fmla="*/ 20974 h 87428"/>
                <a:gd name="connsiteX4" fmla="*/ 45833 w 77753"/>
                <a:gd name="connsiteY4" fmla="*/ 10876 h 87428"/>
                <a:gd name="connsiteX5" fmla="*/ 12288 w 77753"/>
                <a:gd name="connsiteY5" fmla="*/ 43714 h 87428"/>
                <a:gd name="connsiteX6" fmla="*/ 45833 w 77753"/>
                <a:gd name="connsiteY6" fmla="*/ 76553 h 87428"/>
                <a:gd name="connsiteX7" fmla="*/ 69844 w 77753"/>
                <a:gd name="connsiteY7" fmla="*/ 66313 h 87428"/>
                <a:gd name="connsiteX8" fmla="*/ 77754 w 77753"/>
                <a:gd name="connsiteY8" fmla="*/ 74011 h 87428"/>
                <a:gd name="connsiteX9" fmla="*/ 45197 w 77753"/>
                <a:gd name="connsiteY9" fmla="*/ 87429 h 87428"/>
                <a:gd name="connsiteX10" fmla="*/ 71 w 77753"/>
                <a:gd name="connsiteY10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53" h="87428">
                  <a:moveTo>
                    <a:pt x="0" y="43714"/>
                  </a:moveTo>
                  <a:cubicBezTo>
                    <a:pt x="0" y="18432"/>
                    <a:pt x="19280" y="0"/>
                    <a:pt x="45268" y="0"/>
                  </a:cubicBezTo>
                  <a:cubicBezTo>
                    <a:pt x="58474" y="0"/>
                    <a:pt x="69915" y="4520"/>
                    <a:pt x="77754" y="13277"/>
                  </a:cubicBezTo>
                  <a:lnTo>
                    <a:pt x="69844" y="20974"/>
                  </a:lnTo>
                  <a:cubicBezTo>
                    <a:pt x="63276" y="13983"/>
                    <a:pt x="55226" y="10876"/>
                    <a:pt x="45833" y="10876"/>
                  </a:cubicBezTo>
                  <a:cubicBezTo>
                    <a:pt x="26553" y="10876"/>
                    <a:pt x="12288" y="24788"/>
                    <a:pt x="12288" y="43714"/>
                  </a:cubicBezTo>
                  <a:cubicBezTo>
                    <a:pt x="12288" y="62641"/>
                    <a:pt x="26553" y="76553"/>
                    <a:pt x="45833" y="76553"/>
                  </a:cubicBezTo>
                  <a:cubicBezTo>
                    <a:pt x="55226" y="76553"/>
                    <a:pt x="63276" y="73234"/>
                    <a:pt x="69844" y="66313"/>
                  </a:cubicBezTo>
                  <a:lnTo>
                    <a:pt x="77754" y="74011"/>
                  </a:lnTo>
                  <a:cubicBezTo>
                    <a:pt x="69915" y="82768"/>
                    <a:pt x="58474" y="87429"/>
                    <a:pt x="45197" y="87429"/>
                  </a:cubicBezTo>
                  <a:cubicBezTo>
                    <a:pt x="19350" y="87429"/>
                    <a:pt x="71" y="68997"/>
                    <a:pt x="71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A8A0677-AF21-64C4-9823-CAFC466ABABE}"/>
                </a:ext>
              </a:extLst>
            </p:cNvPr>
            <p:cNvSpPr/>
            <p:nvPr/>
          </p:nvSpPr>
          <p:spPr>
            <a:xfrm>
              <a:off x="69113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AC17287-5D63-366A-A6FE-2F20133F31DC}"/>
                </a:ext>
              </a:extLst>
            </p:cNvPr>
            <p:cNvSpPr/>
            <p:nvPr/>
          </p:nvSpPr>
          <p:spPr>
            <a:xfrm>
              <a:off x="6993226" y="6949887"/>
              <a:ext cx="91030" cy="85451"/>
            </a:xfrm>
            <a:custGeom>
              <a:avLst/>
              <a:gdLst>
                <a:gd name="connsiteX0" fmla="*/ 79166 w 91030"/>
                <a:gd name="connsiteY0" fmla="*/ 85451 h 85451"/>
                <a:gd name="connsiteX1" fmla="*/ 79025 w 91030"/>
                <a:gd name="connsiteY1" fmla="*/ 23234 h 85451"/>
                <a:gd name="connsiteX2" fmla="*/ 48164 w 91030"/>
                <a:gd name="connsiteY2" fmla="*/ 75070 h 85451"/>
                <a:gd name="connsiteX3" fmla="*/ 42585 w 91030"/>
                <a:gd name="connsiteY3" fmla="*/ 75070 h 85451"/>
                <a:gd name="connsiteX4" fmla="*/ 11723 w 91030"/>
                <a:gd name="connsiteY4" fmla="*/ 23587 h 85451"/>
                <a:gd name="connsiteX5" fmla="*/ 11723 w 91030"/>
                <a:gd name="connsiteY5" fmla="*/ 85451 h 85451"/>
                <a:gd name="connsiteX6" fmla="*/ 0 w 91030"/>
                <a:gd name="connsiteY6" fmla="*/ 85451 h 85451"/>
                <a:gd name="connsiteX7" fmla="*/ 0 w 91030"/>
                <a:gd name="connsiteY7" fmla="*/ 0 h 85451"/>
                <a:gd name="connsiteX8" fmla="*/ 10028 w 91030"/>
                <a:gd name="connsiteY8" fmla="*/ 0 h 85451"/>
                <a:gd name="connsiteX9" fmla="*/ 45692 w 91030"/>
                <a:gd name="connsiteY9" fmla="*/ 60028 h 85451"/>
                <a:gd name="connsiteX10" fmla="*/ 80861 w 91030"/>
                <a:gd name="connsiteY10" fmla="*/ 0 h 85451"/>
                <a:gd name="connsiteX11" fmla="*/ 90889 w 91030"/>
                <a:gd name="connsiteY11" fmla="*/ 0 h 85451"/>
                <a:gd name="connsiteX12" fmla="*/ 91031 w 91030"/>
                <a:gd name="connsiteY12" fmla="*/ 85451 h 85451"/>
                <a:gd name="connsiteX13" fmla="*/ 79308 w 91030"/>
                <a:gd name="connsiteY13" fmla="*/ 85451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030" h="85451">
                  <a:moveTo>
                    <a:pt x="79166" y="85451"/>
                  </a:moveTo>
                  <a:lnTo>
                    <a:pt x="79025" y="23234"/>
                  </a:lnTo>
                  <a:lnTo>
                    <a:pt x="48164" y="75070"/>
                  </a:lnTo>
                  <a:lnTo>
                    <a:pt x="42585" y="75070"/>
                  </a:lnTo>
                  <a:lnTo>
                    <a:pt x="11723" y="23587"/>
                  </a:lnTo>
                  <a:lnTo>
                    <a:pt x="11723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10028" y="0"/>
                  </a:lnTo>
                  <a:lnTo>
                    <a:pt x="45692" y="60028"/>
                  </a:lnTo>
                  <a:lnTo>
                    <a:pt x="80861" y="0"/>
                  </a:lnTo>
                  <a:lnTo>
                    <a:pt x="90889" y="0"/>
                  </a:lnTo>
                  <a:lnTo>
                    <a:pt x="91031" y="85451"/>
                  </a:lnTo>
                  <a:lnTo>
                    <a:pt x="79308" y="85451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0BAFE19-2FC3-7DDF-5D8D-79CE2F25A0E7}"/>
                </a:ext>
              </a:extLst>
            </p:cNvPr>
            <p:cNvSpPr/>
            <p:nvPr/>
          </p:nvSpPr>
          <p:spPr>
            <a:xfrm>
              <a:off x="7109892" y="6949957"/>
              <a:ext cx="73516" cy="85451"/>
            </a:xfrm>
            <a:custGeom>
              <a:avLst/>
              <a:gdLst>
                <a:gd name="connsiteX0" fmla="*/ 73446 w 73516"/>
                <a:gd name="connsiteY0" fmla="*/ 62358 h 85451"/>
                <a:gd name="connsiteX1" fmla="*/ 40748 w 73516"/>
                <a:gd name="connsiteY1" fmla="*/ 85452 h 85451"/>
                <a:gd name="connsiteX2" fmla="*/ 0 w 73516"/>
                <a:gd name="connsiteY2" fmla="*/ 85452 h 85451"/>
                <a:gd name="connsiteX3" fmla="*/ 0 w 73516"/>
                <a:gd name="connsiteY3" fmla="*/ 0 h 85451"/>
                <a:gd name="connsiteX4" fmla="*/ 38347 w 73516"/>
                <a:gd name="connsiteY4" fmla="*/ 0 h 85451"/>
                <a:gd name="connsiteX5" fmla="*/ 68997 w 73516"/>
                <a:gd name="connsiteY5" fmla="*/ 22104 h 85451"/>
                <a:gd name="connsiteX6" fmla="*/ 57556 w 73516"/>
                <a:gd name="connsiteY6" fmla="*/ 41172 h 85451"/>
                <a:gd name="connsiteX7" fmla="*/ 73517 w 73516"/>
                <a:gd name="connsiteY7" fmla="*/ 62429 h 85451"/>
                <a:gd name="connsiteX8" fmla="*/ 12217 w 73516"/>
                <a:gd name="connsiteY8" fmla="*/ 9887 h 85451"/>
                <a:gd name="connsiteX9" fmla="*/ 12217 w 73516"/>
                <a:gd name="connsiteY9" fmla="*/ 37217 h 85451"/>
                <a:gd name="connsiteX10" fmla="*/ 37217 w 73516"/>
                <a:gd name="connsiteY10" fmla="*/ 37217 h 85451"/>
                <a:gd name="connsiteX11" fmla="*/ 56779 w 73516"/>
                <a:gd name="connsiteY11" fmla="*/ 23517 h 85451"/>
                <a:gd name="connsiteX12" fmla="*/ 37217 w 73516"/>
                <a:gd name="connsiteY12" fmla="*/ 9887 h 85451"/>
                <a:gd name="connsiteX13" fmla="*/ 12217 w 73516"/>
                <a:gd name="connsiteY13" fmla="*/ 9887 h 85451"/>
                <a:gd name="connsiteX14" fmla="*/ 61158 w 73516"/>
                <a:gd name="connsiteY14" fmla="*/ 61370 h 85451"/>
                <a:gd name="connsiteX15" fmla="*/ 40254 w 73516"/>
                <a:gd name="connsiteY15" fmla="*/ 47104 h 85451"/>
                <a:gd name="connsiteX16" fmla="*/ 12217 w 73516"/>
                <a:gd name="connsiteY16" fmla="*/ 47104 h 85451"/>
                <a:gd name="connsiteX17" fmla="*/ 12217 w 73516"/>
                <a:gd name="connsiteY17" fmla="*/ 75565 h 85451"/>
                <a:gd name="connsiteX18" fmla="*/ 40254 w 73516"/>
                <a:gd name="connsiteY18" fmla="*/ 75565 h 85451"/>
                <a:gd name="connsiteX19" fmla="*/ 61158 w 73516"/>
                <a:gd name="connsiteY19" fmla="*/ 6144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516" h="85451">
                  <a:moveTo>
                    <a:pt x="73446" y="62358"/>
                  </a:moveTo>
                  <a:cubicBezTo>
                    <a:pt x="73446" y="76977"/>
                    <a:pt x="62358" y="85452"/>
                    <a:pt x="40748" y="85452"/>
                  </a:cubicBezTo>
                  <a:lnTo>
                    <a:pt x="0" y="85452"/>
                  </a:lnTo>
                  <a:lnTo>
                    <a:pt x="0" y="0"/>
                  </a:lnTo>
                  <a:lnTo>
                    <a:pt x="38347" y="0"/>
                  </a:lnTo>
                  <a:cubicBezTo>
                    <a:pt x="57980" y="0"/>
                    <a:pt x="68997" y="8263"/>
                    <a:pt x="68997" y="22104"/>
                  </a:cubicBezTo>
                  <a:cubicBezTo>
                    <a:pt x="68997" y="31356"/>
                    <a:pt x="64265" y="37853"/>
                    <a:pt x="57556" y="41172"/>
                  </a:cubicBezTo>
                  <a:cubicBezTo>
                    <a:pt x="67161" y="43856"/>
                    <a:pt x="73517" y="51059"/>
                    <a:pt x="73517" y="62429"/>
                  </a:cubicBezTo>
                  <a:close/>
                  <a:moveTo>
                    <a:pt x="12217" y="9887"/>
                  </a:moveTo>
                  <a:lnTo>
                    <a:pt x="12217" y="37217"/>
                  </a:lnTo>
                  <a:lnTo>
                    <a:pt x="37217" y="37217"/>
                  </a:lnTo>
                  <a:cubicBezTo>
                    <a:pt x="49647" y="37217"/>
                    <a:pt x="56779" y="32556"/>
                    <a:pt x="56779" y="23517"/>
                  </a:cubicBezTo>
                  <a:cubicBezTo>
                    <a:pt x="56779" y="14477"/>
                    <a:pt x="49717" y="9887"/>
                    <a:pt x="37217" y="9887"/>
                  </a:cubicBezTo>
                  <a:lnTo>
                    <a:pt x="12217" y="9887"/>
                  </a:lnTo>
                  <a:close/>
                  <a:moveTo>
                    <a:pt x="61158" y="61370"/>
                  </a:moveTo>
                  <a:cubicBezTo>
                    <a:pt x="61158" y="51483"/>
                    <a:pt x="53813" y="47104"/>
                    <a:pt x="40254" y="47104"/>
                  </a:cubicBezTo>
                  <a:lnTo>
                    <a:pt x="12217" y="47104"/>
                  </a:lnTo>
                  <a:lnTo>
                    <a:pt x="12217" y="75565"/>
                  </a:lnTo>
                  <a:lnTo>
                    <a:pt x="40254" y="75565"/>
                  </a:lnTo>
                  <a:cubicBezTo>
                    <a:pt x="53813" y="75565"/>
                    <a:pt x="61158" y="71327"/>
                    <a:pt x="61158" y="61440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EA90DD0-F836-52F3-FB64-569FC32230A9}"/>
                </a:ext>
              </a:extLst>
            </p:cNvPr>
            <p:cNvSpPr/>
            <p:nvPr/>
          </p:nvSpPr>
          <p:spPr>
            <a:xfrm>
              <a:off x="72024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70CDADE-F9DC-3377-BA91-224F202DB310}"/>
                </a:ext>
              </a:extLst>
            </p:cNvPr>
            <p:cNvSpPr/>
            <p:nvPr/>
          </p:nvSpPr>
          <p:spPr>
            <a:xfrm>
              <a:off x="7284326" y="6949887"/>
              <a:ext cx="70479" cy="85451"/>
            </a:xfrm>
            <a:custGeom>
              <a:avLst/>
              <a:gdLst>
                <a:gd name="connsiteX0" fmla="*/ 57133 w 70479"/>
                <a:gd name="connsiteY0" fmla="*/ 85451 h 85451"/>
                <a:gd name="connsiteX1" fmla="*/ 38700 w 70479"/>
                <a:gd name="connsiteY1" fmla="*/ 59251 h 85451"/>
                <a:gd name="connsiteX2" fmla="*/ 33333 w 70479"/>
                <a:gd name="connsiteY2" fmla="*/ 59463 h 85451"/>
                <a:gd name="connsiteX3" fmla="*/ 12217 w 70479"/>
                <a:gd name="connsiteY3" fmla="*/ 59463 h 85451"/>
                <a:gd name="connsiteX4" fmla="*/ 12217 w 70479"/>
                <a:gd name="connsiteY4" fmla="*/ 85451 h 85451"/>
                <a:gd name="connsiteX5" fmla="*/ 0 w 70479"/>
                <a:gd name="connsiteY5" fmla="*/ 85451 h 85451"/>
                <a:gd name="connsiteX6" fmla="*/ 0 w 70479"/>
                <a:gd name="connsiteY6" fmla="*/ 0 h 85451"/>
                <a:gd name="connsiteX7" fmla="*/ 33333 w 70479"/>
                <a:gd name="connsiteY7" fmla="*/ 0 h 85451"/>
                <a:gd name="connsiteX8" fmla="*/ 68997 w 70479"/>
                <a:gd name="connsiteY8" fmla="*/ 29802 h 85451"/>
                <a:gd name="connsiteX9" fmla="*/ 50212 w 70479"/>
                <a:gd name="connsiteY9" fmla="*/ 56779 h 85451"/>
                <a:gd name="connsiteX10" fmla="*/ 70480 w 70479"/>
                <a:gd name="connsiteY10" fmla="*/ 85451 h 85451"/>
                <a:gd name="connsiteX11" fmla="*/ 57203 w 70479"/>
                <a:gd name="connsiteY11" fmla="*/ 85451 h 85451"/>
                <a:gd name="connsiteX12" fmla="*/ 56779 w 70479"/>
                <a:gd name="connsiteY12" fmla="*/ 29802 h 85451"/>
                <a:gd name="connsiteX13" fmla="*/ 32980 w 70479"/>
                <a:gd name="connsiteY13" fmla="*/ 10664 h 85451"/>
                <a:gd name="connsiteX14" fmla="*/ 12217 w 70479"/>
                <a:gd name="connsiteY14" fmla="*/ 10664 h 85451"/>
                <a:gd name="connsiteX15" fmla="*/ 12217 w 70479"/>
                <a:gd name="connsiteY15" fmla="*/ 49082 h 85451"/>
                <a:gd name="connsiteX16" fmla="*/ 32980 w 70479"/>
                <a:gd name="connsiteY16" fmla="*/ 49082 h 85451"/>
                <a:gd name="connsiteX17" fmla="*/ 56779 w 70479"/>
                <a:gd name="connsiteY17" fmla="*/ 2980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79" h="85451">
                  <a:moveTo>
                    <a:pt x="57133" y="85451"/>
                  </a:moveTo>
                  <a:lnTo>
                    <a:pt x="38700" y="59251"/>
                  </a:lnTo>
                  <a:cubicBezTo>
                    <a:pt x="37005" y="59392"/>
                    <a:pt x="35169" y="59463"/>
                    <a:pt x="33333" y="59463"/>
                  </a:cubicBezTo>
                  <a:lnTo>
                    <a:pt x="12217" y="59463"/>
                  </a:lnTo>
                  <a:lnTo>
                    <a:pt x="12217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3333" y="0"/>
                  </a:lnTo>
                  <a:cubicBezTo>
                    <a:pt x="55508" y="0"/>
                    <a:pt x="68997" y="11229"/>
                    <a:pt x="68997" y="29802"/>
                  </a:cubicBezTo>
                  <a:cubicBezTo>
                    <a:pt x="68997" y="43008"/>
                    <a:pt x="62147" y="52471"/>
                    <a:pt x="50212" y="56779"/>
                  </a:cubicBezTo>
                  <a:lnTo>
                    <a:pt x="70480" y="85451"/>
                  </a:lnTo>
                  <a:lnTo>
                    <a:pt x="57203" y="85451"/>
                  </a:lnTo>
                  <a:close/>
                  <a:moveTo>
                    <a:pt x="56779" y="29802"/>
                  </a:moveTo>
                  <a:cubicBezTo>
                    <a:pt x="56779" y="17585"/>
                    <a:pt x="48587" y="10664"/>
                    <a:pt x="32980" y="10664"/>
                  </a:cubicBezTo>
                  <a:lnTo>
                    <a:pt x="12217" y="10664"/>
                  </a:lnTo>
                  <a:lnTo>
                    <a:pt x="12217" y="49082"/>
                  </a:lnTo>
                  <a:lnTo>
                    <a:pt x="32980" y="49082"/>
                  </a:lnTo>
                  <a:cubicBezTo>
                    <a:pt x="48587" y="49082"/>
                    <a:pt x="56779" y="42020"/>
                    <a:pt x="56779" y="29802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D97C793-B923-3FA5-61C2-2C55399025D8}"/>
                </a:ext>
              </a:extLst>
            </p:cNvPr>
            <p:cNvSpPr/>
            <p:nvPr/>
          </p:nvSpPr>
          <p:spPr>
            <a:xfrm>
              <a:off x="7395060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0DF0B02-D187-D828-1D59-06E2D7DD4095}"/>
                </a:ext>
              </a:extLst>
            </p:cNvPr>
            <p:cNvSpPr/>
            <p:nvPr/>
          </p:nvSpPr>
          <p:spPr>
            <a:xfrm>
              <a:off x="7469071" y="6948898"/>
              <a:ext cx="69702" cy="87428"/>
            </a:xfrm>
            <a:custGeom>
              <a:avLst/>
              <a:gdLst>
                <a:gd name="connsiteX0" fmla="*/ 0 w 69702"/>
                <a:gd name="connsiteY0" fmla="*/ 43714 h 87428"/>
                <a:gd name="connsiteX1" fmla="*/ 34887 w 69702"/>
                <a:gd name="connsiteY1" fmla="*/ 0 h 87428"/>
                <a:gd name="connsiteX2" fmla="*/ 69703 w 69702"/>
                <a:gd name="connsiteY2" fmla="*/ 43714 h 87428"/>
                <a:gd name="connsiteX3" fmla="*/ 34887 w 69702"/>
                <a:gd name="connsiteY3" fmla="*/ 87429 h 87428"/>
                <a:gd name="connsiteX4" fmla="*/ 0 w 69702"/>
                <a:gd name="connsiteY4" fmla="*/ 43714 h 87428"/>
                <a:gd name="connsiteX5" fmla="*/ 57415 w 69702"/>
                <a:gd name="connsiteY5" fmla="*/ 43714 h 87428"/>
                <a:gd name="connsiteX6" fmla="*/ 34816 w 69702"/>
                <a:gd name="connsiteY6" fmla="*/ 10876 h 87428"/>
                <a:gd name="connsiteX7" fmla="*/ 12147 w 69702"/>
                <a:gd name="connsiteY7" fmla="*/ 43714 h 87428"/>
                <a:gd name="connsiteX8" fmla="*/ 34816 w 69702"/>
                <a:gd name="connsiteY8" fmla="*/ 76553 h 87428"/>
                <a:gd name="connsiteX9" fmla="*/ 57415 w 69702"/>
                <a:gd name="connsiteY9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702" h="87428">
                  <a:moveTo>
                    <a:pt x="0" y="43714"/>
                  </a:moveTo>
                  <a:cubicBezTo>
                    <a:pt x="0" y="15890"/>
                    <a:pt x="14901" y="0"/>
                    <a:pt x="34887" y="0"/>
                  </a:cubicBezTo>
                  <a:cubicBezTo>
                    <a:pt x="54873" y="0"/>
                    <a:pt x="69703" y="15890"/>
                    <a:pt x="69703" y="43714"/>
                  </a:cubicBezTo>
                  <a:cubicBezTo>
                    <a:pt x="69703" y="71539"/>
                    <a:pt x="54802" y="87429"/>
                    <a:pt x="34887" y="87429"/>
                  </a:cubicBezTo>
                  <a:cubicBezTo>
                    <a:pt x="14972" y="87429"/>
                    <a:pt x="0" y="71539"/>
                    <a:pt x="0" y="43714"/>
                  </a:cubicBezTo>
                  <a:close/>
                  <a:moveTo>
                    <a:pt x="57415" y="43714"/>
                  </a:moveTo>
                  <a:cubicBezTo>
                    <a:pt x="57415" y="21892"/>
                    <a:pt x="48163" y="10876"/>
                    <a:pt x="34816" y="10876"/>
                  </a:cubicBezTo>
                  <a:cubicBezTo>
                    <a:pt x="21469" y="10876"/>
                    <a:pt x="12147" y="21892"/>
                    <a:pt x="12147" y="43714"/>
                  </a:cubicBezTo>
                  <a:cubicBezTo>
                    <a:pt x="12147" y="65536"/>
                    <a:pt x="21398" y="76553"/>
                    <a:pt x="34816" y="76553"/>
                  </a:cubicBezTo>
                  <a:cubicBezTo>
                    <a:pt x="48234" y="76553"/>
                    <a:pt x="57415" y="65536"/>
                    <a:pt x="57415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C03055-434A-22EA-1CC4-57133CC1EEFC}"/>
                </a:ext>
              </a:extLst>
            </p:cNvPr>
            <p:cNvSpPr/>
            <p:nvPr/>
          </p:nvSpPr>
          <p:spPr>
            <a:xfrm>
              <a:off x="7546048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55C6ED-EDBB-573E-C14F-3225D7874B11}"/>
                </a:ext>
              </a:extLst>
            </p:cNvPr>
            <p:cNvSpPr/>
            <p:nvPr/>
          </p:nvSpPr>
          <p:spPr>
            <a:xfrm>
              <a:off x="7617869" y="6949957"/>
              <a:ext cx="64406" cy="85380"/>
            </a:xfrm>
            <a:custGeom>
              <a:avLst/>
              <a:gdLst>
                <a:gd name="connsiteX0" fmla="*/ 64406 w 64406"/>
                <a:gd name="connsiteY0" fmla="*/ 0 h 85380"/>
                <a:gd name="connsiteX1" fmla="*/ 64406 w 64406"/>
                <a:gd name="connsiteY1" fmla="*/ 8263 h 85380"/>
                <a:gd name="connsiteX2" fmla="*/ 29873 w 64406"/>
                <a:gd name="connsiteY2" fmla="*/ 85381 h 85380"/>
                <a:gd name="connsiteX3" fmla="*/ 16949 w 64406"/>
                <a:gd name="connsiteY3" fmla="*/ 85381 h 85380"/>
                <a:gd name="connsiteX4" fmla="*/ 50777 w 64406"/>
                <a:gd name="connsiteY4" fmla="*/ 10593 h 85380"/>
                <a:gd name="connsiteX5" fmla="*/ 11723 w 64406"/>
                <a:gd name="connsiteY5" fmla="*/ 10593 h 85380"/>
                <a:gd name="connsiteX6" fmla="*/ 11723 w 64406"/>
                <a:gd name="connsiteY6" fmla="*/ 25847 h 85380"/>
                <a:gd name="connsiteX7" fmla="*/ 0 w 64406"/>
                <a:gd name="connsiteY7" fmla="*/ 25847 h 85380"/>
                <a:gd name="connsiteX8" fmla="*/ 0 w 64406"/>
                <a:gd name="connsiteY8" fmla="*/ 0 h 85380"/>
                <a:gd name="connsiteX9" fmla="*/ 64406 w 64406"/>
                <a:gd name="connsiteY9" fmla="*/ 0 h 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406" h="85380">
                  <a:moveTo>
                    <a:pt x="64406" y="0"/>
                  </a:moveTo>
                  <a:lnTo>
                    <a:pt x="64406" y="8263"/>
                  </a:lnTo>
                  <a:lnTo>
                    <a:pt x="29873" y="85381"/>
                  </a:lnTo>
                  <a:lnTo>
                    <a:pt x="16949" y="85381"/>
                  </a:lnTo>
                  <a:lnTo>
                    <a:pt x="50777" y="10593"/>
                  </a:lnTo>
                  <a:lnTo>
                    <a:pt x="11723" y="10593"/>
                  </a:lnTo>
                  <a:lnTo>
                    <a:pt x="11723" y="25847"/>
                  </a:lnTo>
                  <a:lnTo>
                    <a:pt x="0" y="25847"/>
                  </a:lnTo>
                  <a:lnTo>
                    <a:pt x="0" y="0"/>
                  </a:lnTo>
                  <a:lnTo>
                    <a:pt x="64406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A5728B-FBB8-3FB8-F7E5-AE7D2B8EE437}"/>
                </a:ext>
              </a:extLst>
            </p:cNvPr>
            <p:cNvSpPr/>
            <p:nvPr/>
          </p:nvSpPr>
          <p:spPr>
            <a:xfrm>
              <a:off x="5686312" y="6949887"/>
              <a:ext cx="36864" cy="85451"/>
            </a:xfrm>
            <a:custGeom>
              <a:avLst/>
              <a:gdLst>
                <a:gd name="connsiteX0" fmla="*/ 36864 w 36864"/>
                <a:gd name="connsiteY0" fmla="*/ 0 h 85451"/>
                <a:gd name="connsiteX1" fmla="*/ 36864 w 36864"/>
                <a:gd name="connsiteY1" fmla="*/ 85451 h 85451"/>
                <a:gd name="connsiteX2" fmla="*/ 17090 w 36864"/>
                <a:gd name="connsiteY2" fmla="*/ 85451 h 85451"/>
                <a:gd name="connsiteX3" fmla="*/ 17090 w 36864"/>
                <a:gd name="connsiteY3" fmla="*/ 15890 h 85451"/>
                <a:gd name="connsiteX4" fmla="*/ 0 w 36864"/>
                <a:gd name="connsiteY4" fmla="*/ 15890 h 85451"/>
                <a:gd name="connsiteX5" fmla="*/ 0 w 36864"/>
                <a:gd name="connsiteY5" fmla="*/ 0 h 85451"/>
                <a:gd name="connsiteX6" fmla="*/ 36864 w 36864"/>
                <a:gd name="connsiteY6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4" h="85451">
                  <a:moveTo>
                    <a:pt x="36864" y="0"/>
                  </a:moveTo>
                  <a:lnTo>
                    <a:pt x="36864" y="85451"/>
                  </a:lnTo>
                  <a:lnTo>
                    <a:pt x="17090" y="85451"/>
                  </a:lnTo>
                  <a:lnTo>
                    <a:pt x="17090" y="15890"/>
                  </a:lnTo>
                  <a:lnTo>
                    <a:pt x="0" y="15890"/>
                  </a:lnTo>
                  <a:lnTo>
                    <a:pt x="0" y="0"/>
                  </a:lnTo>
                  <a:lnTo>
                    <a:pt x="36864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94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5A207A3-025A-9E6A-D54C-A989EADEB2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14855" y="5206895"/>
            <a:ext cx="2552680" cy="1290456"/>
            <a:chOff x="5669222" y="5557521"/>
            <a:chExt cx="2955434" cy="14940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C71ACA8-2F9F-2B58-7D51-FC404CDEF860}"/>
                </a:ext>
              </a:extLst>
            </p:cNvPr>
            <p:cNvSpPr/>
            <p:nvPr/>
          </p:nvSpPr>
          <p:spPr>
            <a:xfrm>
              <a:off x="5669222" y="6124397"/>
              <a:ext cx="1708959" cy="687425"/>
            </a:xfrm>
            <a:custGeom>
              <a:avLst/>
              <a:gdLst>
                <a:gd name="connsiteX0" fmla="*/ 1708959 w 1708959"/>
                <a:gd name="connsiteY0" fmla="*/ 0 h 687425"/>
                <a:gd name="connsiteX1" fmla="*/ 1593706 w 1708959"/>
                <a:gd name="connsiteY1" fmla="*/ 0 h 687425"/>
                <a:gd name="connsiteX2" fmla="*/ 1593706 w 1708959"/>
                <a:gd name="connsiteY2" fmla="*/ 521819 h 687425"/>
                <a:gd name="connsiteX3" fmla="*/ 1708959 w 1708959"/>
                <a:gd name="connsiteY3" fmla="*/ 521819 h 687425"/>
                <a:gd name="connsiteX4" fmla="*/ 1708959 w 1708959"/>
                <a:gd name="connsiteY4" fmla="*/ 0 h 687425"/>
                <a:gd name="connsiteX5" fmla="*/ 1536785 w 1708959"/>
                <a:gd name="connsiteY5" fmla="*/ 275422 h 687425"/>
                <a:gd name="connsiteX6" fmla="*/ 1501192 w 1708959"/>
                <a:gd name="connsiteY6" fmla="*/ 216736 h 687425"/>
                <a:gd name="connsiteX7" fmla="*/ 1446673 w 1708959"/>
                <a:gd name="connsiteY7" fmla="*/ 179801 h 687425"/>
                <a:gd name="connsiteX8" fmla="*/ 1376970 w 1708959"/>
                <a:gd name="connsiteY8" fmla="*/ 167019 h 687425"/>
                <a:gd name="connsiteX9" fmla="*/ 1303806 w 1708959"/>
                <a:gd name="connsiteY9" fmla="*/ 180154 h 687425"/>
                <a:gd name="connsiteX10" fmla="*/ 1245120 w 1708959"/>
                <a:gd name="connsiteY10" fmla="*/ 217089 h 687425"/>
                <a:gd name="connsiteX11" fmla="*/ 1205784 w 1708959"/>
                <a:gd name="connsiteY11" fmla="*/ 275069 h 687425"/>
                <a:gd name="connsiteX12" fmla="*/ 1191307 w 1708959"/>
                <a:gd name="connsiteY12" fmla="*/ 351340 h 687425"/>
                <a:gd name="connsiteX13" fmla="*/ 1206138 w 1708959"/>
                <a:gd name="connsiteY13" fmla="*/ 428599 h 687425"/>
                <a:gd name="connsiteX14" fmla="*/ 1246886 w 1708959"/>
                <a:gd name="connsiteY14" fmla="*/ 485520 h 687425"/>
                <a:gd name="connsiteX15" fmla="*/ 1307267 w 1708959"/>
                <a:gd name="connsiteY15" fmla="*/ 520689 h 687425"/>
                <a:gd name="connsiteX16" fmla="*/ 1380430 w 1708959"/>
                <a:gd name="connsiteY16" fmla="*/ 532766 h 687425"/>
                <a:gd name="connsiteX17" fmla="*/ 1472591 w 1708959"/>
                <a:gd name="connsiteY17" fmla="*/ 513768 h 687425"/>
                <a:gd name="connsiteX18" fmla="*/ 1536432 w 1708959"/>
                <a:gd name="connsiteY18" fmla="*/ 459602 h 687425"/>
                <a:gd name="connsiteX19" fmla="*/ 1457760 w 1708959"/>
                <a:gd name="connsiteY19" fmla="*/ 409885 h 687425"/>
                <a:gd name="connsiteX20" fmla="*/ 1427393 w 1708959"/>
                <a:gd name="connsiteY20" fmla="*/ 435803 h 687425"/>
                <a:gd name="connsiteX21" fmla="*/ 1381843 w 1708959"/>
                <a:gd name="connsiteY21" fmla="*/ 445760 h 687425"/>
                <a:gd name="connsiteX22" fmla="*/ 1352535 w 1708959"/>
                <a:gd name="connsiteY22" fmla="*/ 440958 h 687425"/>
                <a:gd name="connsiteX23" fmla="*/ 1326970 w 1708959"/>
                <a:gd name="connsiteY23" fmla="*/ 427470 h 687425"/>
                <a:gd name="connsiteX24" fmla="*/ 1308326 w 1708959"/>
                <a:gd name="connsiteY24" fmla="*/ 407131 h 687425"/>
                <a:gd name="connsiteX25" fmla="*/ 1299710 w 1708959"/>
                <a:gd name="connsiteY25" fmla="*/ 380930 h 687425"/>
                <a:gd name="connsiteX26" fmla="*/ 1548862 w 1708959"/>
                <a:gd name="connsiteY26" fmla="*/ 380930 h 687425"/>
                <a:gd name="connsiteX27" fmla="*/ 1549568 w 1708959"/>
                <a:gd name="connsiteY27" fmla="*/ 367795 h 687425"/>
                <a:gd name="connsiteX28" fmla="*/ 1549568 w 1708959"/>
                <a:gd name="connsiteY28" fmla="*/ 353953 h 687425"/>
                <a:gd name="connsiteX29" fmla="*/ 1536785 w 1708959"/>
                <a:gd name="connsiteY29" fmla="*/ 275281 h 687425"/>
                <a:gd name="connsiteX30" fmla="*/ 1299710 w 1708959"/>
                <a:gd name="connsiteY30" fmla="*/ 310592 h 687425"/>
                <a:gd name="connsiteX31" fmla="*/ 1306631 w 1708959"/>
                <a:gd name="connsiteY31" fmla="*/ 285380 h 687425"/>
                <a:gd name="connsiteX32" fmla="*/ 1323227 w 1708959"/>
                <a:gd name="connsiteY32" fmla="*/ 264335 h 687425"/>
                <a:gd name="connsiteX33" fmla="*/ 1347380 w 1708959"/>
                <a:gd name="connsiteY33" fmla="*/ 250211 h 687425"/>
                <a:gd name="connsiteX34" fmla="*/ 1377747 w 1708959"/>
                <a:gd name="connsiteY34" fmla="*/ 245055 h 687425"/>
                <a:gd name="connsiteX35" fmla="*/ 1428453 w 1708959"/>
                <a:gd name="connsiteY35" fmla="*/ 264405 h 687425"/>
                <a:gd name="connsiteX36" fmla="*/ 1445331 w 1708959"/>
                <a:gd name="connsiteY36" fmla="*/ 310662 h 687425"/>
                <a:gd name="connsiteX37" fmla="*/ 1299710 w 1708959"/>
                <a:gd name="connsiteY37" fmla="*/ 310662 h 687425"/>
                <a:gd name="connsiteX38" fmla="*/ 1032904 w 1708959"/>
                <a:gd name="connsiteY38" fmla="*/ 381707 h 687425"/>
                <a:gd name="connsiteX39" fmla="*/ 1016379 w 1708959"/>
                <a:gd name="connsiteY39" fmla="*/ 409320 h 687425"/>
                <a:gd name="connsiteX40" fmla="*/ 990108 w 1708959"/>
                <a:gd name="connsiteY40" fmla="*/ 428317 h 687425"/>
                <a:gd name="connsiteX41" fmla="*/ 955291 w 1708959"/>
                <a:gd name="connsiteY41" fmla="*/ 435591 h 687425"/>
                <a:gd name="connsiteX42" fmla="*/ 921111 w 1708959"/>
                <a:gd name="connsiteY42" fmla="*/ 428317 h 687425"/>
                <a:gd name="connsiteX43" fmla="*/ 895899 w 1708959"/>
                <a:gd name="connsiteY43" fmla="*/ 408967 h 687425"/>
                <a:gd name="connsiteX44" fmla="*/ 880009 w 1708959"/>
                <a:gd name="connsiteY44" fmla="*/ 381001 h 687425"/>
                <a:gd name="connsiteX45" fmla="*/ 874501 w 1708959"/>
                <a:gd name="connsiteY45" fmla="*/ 347880 h 687425"/>
                <a:gd name="connsiteX46" fmla="*/ 880009 w 1708959"/>
                <a:gd name="connsiteY46" fmla="*/ 314052 h 687425"/>
                <a:gd name="connsiteX47" fmla="*/ 895899 w 1708959"/>
                <a:gd name="connsiteY47" fmla="*/ 286439 h 687425"/>
                <a:gd name="connsiteX48" fmla="*/ 921111 w 1708959"/>
                <a:gd name="connsiteY48" fmla="*/ 267795 h 687425"/>
                <a:gd name="connsiteX49" fmla="*/ 955291 w 1708959"/>
                <a:gd name="connsiteY49" fmla="*/ 260874 h 687425"/>
                <a:gd name="connsiteX50" fmla="*/ 989825 w 1708959"/>
                <a:gd name="connsiteY50" fmla="*/ 267795 h 687425"/>
                <a:gd name="connsiteX51" fmla="*/ 1016025 w 1708959"/>
                <a:gd name="connsiteY51" fmla="*/ 286792 h 687425"/>
                <a:gd name="connsiteX52" fmla="*/ 1032904 w 1708959"/>
                <a:gd name="connsiteY52" fmla="*/ 314758 h 687425"/>
                <a:gd name="connsiteX53" fmla="*/ 1038765 w 1708959"/>
                <a:gd name="connsiteY53" fmla="*/ 347880 h 687425"/>
                <a:gd name="connsiteX54" fmla="*/ 1032904 w 1708959"/>
                <a:gd name="connsiteY54" fmla="*/ 381707 h 687425"/>
                <a:gd name="connsiteX55" fmla="*/ 1146463 w 1708959"/>
                <a:gd name="connsiteY55" fmla="*/ 178106 h 687425"/>
                <a:gd name="connsiteX56" fmla="*/ 1039472 w 1708959"/>
                <a:gd name="connsiteY56" fmla="*/ 178106 h 687425"/>
                <a:gd name="connsiteX57" fmla="*/ 1039472 w 1708959"/>
                <a:gd name="connsiteY57" fmla="*/ 222315 h 687425"/>
                <a:gd name="connsiteX58" fmla="*/ 1038059 w 1708959"/>
                <a:gd name="connsiteY58" fmla="*/ 222315 h 687425"/>
                <a:gd name="connsiteX59" fmla="*/ 990461 w 1708959"/>
                <a:gd name="connsiteY59" fmla="*/ 181567 h 687425"/>
                <a:gd name="connsiteX60" fmla="*/ 928385 w 1708959"/>
                <a:gd name="connsiteY60" fmla="*/ 168431 h 687425"/>
                <a:gd name="connsiteX61" fmla="*/ 859317 w 1708959"/>
                <a:gd name="connsiteY61" fmla="*/ 183262 h 687425"/>
                <a:gd name="connsiteX62" fmla="*/ 807905 w 1708959"/>
                <a:gd name="connsiteY62" fmla="*/ 222951 h 687425"/>
                <a:gd name="connsiteX63" fmla="*/ 775843 w 1708959"/>
                <a:gd name="connsiteY63" fmla="*/ 280225 h 687425"/>
                <a:gd name="connsiteX64" fmla="*/ 764826 w 1708959"/>
                <a:gd name="connsiteY64" fmla="*/ 348586 h 687425"/>
                <a:gd name="connsiteX65" fmla="*/ 775843 w 1708959"/>
                <a:gd name="connsiteY65" fmla="*/ 416523 h 687425"/>
                <a:gd name="connsiteX66" fmla="*/ 807905 w 1708959"/>
                <a:gd name="connsiteY66" fmla="*/ 472808 h 687425"/>
                <a:gd name="connsiteX67" fmla="*/ 859317 w 1708959"/>
                <a:gd name="connsiteY67" fmla="*/ 511155 h 687425"/>
                <a:gd name="connsiteX68" fmla="*/ 929020 w 1708959"/>
                <a:gd name="connsiteY68" fmla="*/ 525280 h 687425"/>
                <a:gd name="connsiteX69" fmla="*/ 990461 w 1708959"/>
                <a:gd name="connsiteY69" fmla="*/ 512850 h 687425"/>
                <a:gd name="connsiteX70" fmla="*/ 1033257 w 1708959"/>
                <a:gd name="connsiteY70" fmla="*/ 479729 h 687425"/>
                <a:gd name="connsiteX71" fmla="*/ 1035305 w 1708959"/>
                <a:gd name="connsiteY71" fmla="*/ 479729 h 687425"/>
                <a:gd name="connsiteX72" fmla="*/ 1035305 w 1708959"/>
                <a:gd name="connsiteY72" fmla="*/ 500421 h 687425"/>
                <a:gd name="connsiteX73" fmla="*/ 1011506 w 1708959"/>
                <a:gd name="connsiteY73" fmla="*/ 570124 h 687425"/>
                <a:gd name="connsiteX74" fmla="*/ 937989 w 1708959"/>
                <a:gd name="connsiteY74" fmla="*/ 596325 h 687425"/>
                <a:gd name="connsiteX75" fmla="*/ 878950 w 1708959"/>
                <a:gd name="connsiteY75" fmla="*/ 585590 h 687425"/>
                <a:gd name="connsiteX76" fmla="*/ 824077 w 1708959"/>
                <a:gd name="connsiteY76" fmla="*/ 552822 h 687425"/>
                <a:gd name="connsiteX77" fmla="*/ 767510 w 1708959"/>
                <a:gd name="connsiteY77" fmla="*/ 633613 h 687425"/>
                <a:gd name="connsiteX78" fmla="*/ 850702 w 1708959"/>
                <a:gd name="connsiteY78" fmla="*/ 673655 h 687425"/>
                <a:gd name="connsiteX79" fmla="*/ 944204 w 1708959"/>
                <a:gd name="connsiteY79" fmla="*/ 687426 h 687425"/>
                <a:gd name="connsiteX80" fmla="*/ 1027395 w 1708959"/>
                <a:gd name="connsiteY80" fmla="*/ 675349 h 687425"/>
                <a:gd name="connsiteX81" fmla="*/ 1091237 w 1708959"/>
                <a:gd name="connsiteY81" fmla="*/ 638768 h 687425"/>
                <a:gd name="connsiteX82" fmla="*/ 1131915 w 1708959"/>
                <a:gd name="connsiteY82" fmla="*/ 576974 h 687425"/>
                <a:gd name="connsiteX83" fmla="*/ 1146392 w 1708959"/>
                <a:gd name="connsiteY83" fmla="*/ 489334 h 687425"/>
                <a:gd name="connsiteX84" fmla="*/ 1146392 w 1708959"/>
                <a:gd name="connsiteY84" fmla="*/ 178036 h 687425"/>
                <a:gd name="connsiteX85" fmla="*/ 724078 w 1708959"/>
                <a:gd name="connsiteY85" fmla="*/ 521819 h 687425"/>
                <a:gd name="connsiteX86" fmla="*/ 724078 w 1708959"/>
                <a:gd name="connsiteY86" fmla="*/ 309250 h 687425"/>
                <a:gd name="connsiteX87" fmla="*/ 717510 w 1708959"/>
                <a:gd name="connsiteY87" fmla="*/ 258191 h 687425"/>
                <a:gd name="connsiteX88" fmla="*/ 696112 w 1708959"/>
                <a:gd name="connsiteY88" fmla="*/ 212993 h 687425"/>
                <a:gd name="connsiteX89" fmla="*/ 657129 w 1708959"/>
                <a:gd name="connsiteY89" fmla="*/ 180931 h 687425"/>
                <a:gd name="connsiteX90" fmla="*/ 598443 w 1708959"/>
                <a:gd name="connsiteY90" fmla="*/ 168502 h 687425"/>
                <a:gd name="connsiteX91" fmla="*/ 564616 w 1708959"/>
                <a:gd name="connsiteY91" fmla="*/ 173375 h 687425"/>
                <a:gd name="connsiteX92" fmla="*/ 535237 w 1708959"/>
                <a:gd name="connsiteY92" fmla="*/ 185804 h 687425"/>
                <a:gd name="connsiteX93" fmla="*/ 511791 w 1708959"/>
                <a:gd name="connsiteY93" fmla="*/ 204095 h 687425"/>
                <a:gd name="connsiteX94" fmla="*/ 495548 w 1708959"/>
                <a:gd name="connsiteY94" fmla="*/ 225846 h 687425"/>
                <a:gd name="connsiteX95" fmla="*/ 494136 w 1708959"/>
                <a:gd name="connsiteY95" fmla="*/ 225846 h 687425"/>
                <a:gd name="connsiteX96" fmla="*/ 494136 w 1708959"/>
                <a:gd name="connsiteY96" fmla="*/ 178248 h 687425"/>
                <a:gd name="connsiteX97" fmla="*/ 384391 w 1708959"/>
                <a:gd name="connsiteY97" fmla="*/ 178248 h 687425"/>
                <a:gd name="connsiteX98" fmla="*/ 384391 w 1708959"/>
                <a:gd name="connsiteY98" fmla="*/ 521960 h 687425"/>
                <a:gd name="connsiteX99" fmla="*/ 498302 w 1708959"/>
                <a:gd name="connsiteY99" fmla="*/ 521960 h 687425"/>
                <a:gd name="connsiteX100" fmla="*/ 498302 w 1708959"/>
                <a:gd name="connsiteY100" fmla="*/ 335591 h 687425"/>
                <a:gd name="connsiteX101" fmla="*/ 502116 w 1708959"/>
                <a:gd name="connsiteY101" fmla="*/ 307626 h 687425"/>
                <a:gd name="connsiteX102" fmla="*/ 513486 w 1708959"/>
                <a:gd name="connsiteY102" fmla="*/ 283826 h 687425"/>
                <a:gd name="connsiteX103" fmla="*/ 532483 w 1708959"/>
                <a:gd name="connsiteY103" fmla="*/ 267654 h 687425"/>
                <a:gd name="connsiteX104" fmla="*/ 559037 w 1708959"/>
                <a:gd name="connsiteY104" fmla="*/ 261792 h 687425"/>
                <a:gd name="connsiteX105" fmla="*/ 584248 w 1708959"/>
                <a:gd name="connsiteY105" fmla="*/ 267654 h 687425"/>
                <a:gd name="connsiteX106" fmla="*/ 599785 w 1708959"/>
                <a:gd name="connsiteY106" fmla="*/ 283544 h 687425"/>
                <a:gd name="connsiteX107" fmla="*/ 607694 w 1708959"/>
                <a:gd name="connsiteY107" fmla="*/ 306637 h 687425"/>
                <a:gd name="connsiteX108" fmla="*/ 610096 w 1708959"/>
                <a:gd name="connsiteY108" fmla="*/ 334250 h 687425"/>
                <a:gd name="connsiteX109" fmla="*/ 610096 w 1708959"/>
                <a:gd name="connsiteY109" fmla="*/ 521960 h 687425"/>
                <a:gd name="connsiteX110" fmla="*/ 723937 w 1708959"/>
                <a:gd name="connsiteY110" fmla="*/ 521960 h 687425"/>
                <a:gd name="connsiteX111" fmla="*/ 73870 w 1708959"/>
                <a:gd name="connsiteY111" fmla="*/ 286439 h 687425"/>
                <a:gd name="connsiteX112" fmla="*/ 112217 w 1708959"/>
                <a:gd name="connsiteY112" fmla="*/ 261581 h 687425"/>
                <a:gd name="connsiteX113" fmla="*/ 158827 w 1708959"/>
                <a:gd name="connsiteY113" fmla="*/ 251199 h 687425"/>
                <a:gd name="connsiteX114" fmla="*/ 202965 w 1708959"/>
                <a:gd name="connsiteY114" fmla="*/ 263275 h 687425"/>
                <a:gd name="connsiteX115" fmla="*/ 220903 w 1708959"/>
                <a:gd name="connsiteY115" fmla="*/ 300917 h 687425"/>
                <a:gd name="connsiteX116" fmla="*/ 220903 w 1708959"/>
                <a:gd name="connsiteY116" fmla="*/ 306425 h 687425"/>
                <a:gd name="connsiteX117" fmla="*/ 144279 w 1708959"/>
                <a:gd name="connsiteY117" fmla="*/ 310592 h 687425"/>
                <a:gd name="connsiteX118" fmla="*/ 72810 w 1708959"/>
                <a:gd name="connsiteY118" fmla="*/ 327188 h 687425"/>
                <a:gd name="connsiteX119" fmla="*/ 20339 w 1708959"/>
                <a:gd name="connsiteY119" fmla="*/ 362357 h 687425"/>
                <a:gd name="connsiteX120" fmla="*/ 0 w 1708959"/>
                <a:gd name="connsiteY120" fmla="*/ 422385 h 687425"/>
                <a:gd name="connsiteX121" fmla="*/ 11723 w 1708959"/>
                <a:gd name="connsiteY121" fmla="*/ 473444 h 687425"/>
                <a:gd name="connsiteX122" fmla="*/ 41737 w 1708959"/>
                <a:gd name="connsiteY122" fmla="*/ 506565 h 687425"/>
                <a:gd name="connsiteX123" fmla="*/ 82132 w 1708959"/>
                <a:gd name="connsiteY123" fmla="*/ 524503 h 687425"/>
                <a:gd name="connsiteX124" fmla="*/ 124929 w 1708959"/>
                <a:gd name="connsiteY124" fmla="*/ 530011 h 687425"/>
                <a:gd name="connsiteX125" fmla="*/ 182556 w 1708959"/>
                <a:gd name="connsiteY125" fmla="*/ 518288 h 687425"/>
                <a:gd name="connsiteX126" fmla="*/ 222245 w 1708959"/>
                <a:gd name="connsiteY126" fmla="*/ 485167 h 687425"/>
                <a:gd name="connsiteX127" fmla="*/ 224293 w 1708959"/>
                <a:gd name="connsiteY127" fmla="*/ 485167 h 687425"/>
                <a:gd name="connsiteX128" fmla="*/ 224293 w 1708959"/>
                <a:gd name="connsiteY128" fmla="*/ 521749 h 687425"/>
                <a:gd name="connsiteX129" fmla="*/ 327823 w 1708959"/>
                <a:gd name="connsiteY129" fmla="*/ 521749 h 687425"/>
                <a:gd name="connsiteX130" fmla="*/ 327823 w 1708959"/>
                <a:gd name="connsiteY130" fmla="*/ 348515 h 687425"/>
                <a:gd name="connsiteX131" fmla="*/ 319207 w 1708959"/>
                <a:gd name="connsiteY131" fmla="*/ 267442 h 687425"/>
                <a:gd name="connsiteX132" fmla="*/ 291948 w 1708959"/>
                <a:gd name="connsiteY132" fmla="*/ 210875 h 687425"/>
                <a:gd name="connsiteX133" fmla="*/ 243290 w 1708959"/>
                <a:gd name="connsiteY133" fmla="*/ 177753 h 687425"/>
                <a:gd name="connsiteX134" fmla="*/ 169773 w 1708959"/>
                <a:gd name="connsiteY134" fmla="*/ 167019 h 687425"/>
                <a:gd name="connsiteX135" fmla="*/ 87288 w 1708959"/>
                <a:gd name="connsiteY135" fmla="*/ 181496 h 687425"/>
                <a:gd name="connsiteX136" fmla="*/ 16525 w 1708959"/>
                <a:gd name="connsiteY136" fmla="*/ 224999 h 687425"/>
                <a:gd name="connsiteX137" fmla="*/ 73799 w 1708959"/>
                <a:gd name="connsiteY137" fmla="*/ 286439 h 687425"/>
                <a:gd name="connsiteX138" fmla="*/ 224363 w 1708959"/>
                <a:gd name="connsiteY138" fmla="*/ 383755 h 687425"/>
                <a:gd name="connsiteX139" fmla="*/ 206072 w 1708959"/>
                <a:gd name="connsiteY139" fmla="*/ 435167 h 687425"/>
                <a:gd name="connsiteX140" fmla="*/ 153248 w 1708959"/>
                <a:gd name="connsiteY140" fmla="*/ 454164 h 687425"/>
                <a:gd name="connsiteX141" fmla="*/ 136016 w 1708959"/>
                <a:gd name="connsiteY141" fmla="*/ 452469 h 687425"/>
                <a:gd name="connsiteX142" fmla="*/ 120126 w 1708959"/>
                <a:gd name="connsiteY142" fmla="*/ 446608 h 687425"/>
                <a:gd name="connsiteX143" fmla="*/ 108756 w 1708959"/>
                <a:gd name="connsiteY143" fmla="*/ 435591 h 687425"/>
                <a:gd name="connsiteX144" fmla="*/ 104307 w 1708959"/>
                <a:gd name="connsiteY144" fmla="*/ 418995 h 687425"/>
                <a:gd name="connsiteX145" fmla="*/ 113982 w 1708959"/>
                <a:gd name="connsiteY145" fmla="*/ 394489 h 687425"/>
                <a:gd name="connsiteX146" fmla="*/ 138488 w 1708959"/>
                <a:gd name="connsiteY146" fmla="*/ 380295 h 687425"/>
                <a:gd name="connsiteX147" fmla="*/ 172315 w 1708959"/>
                <a:gd name="connsiteY147" fmla="*/ 373727 h 687425"/>
                <a:gd name="connsiteX148" fmla="*/ 209956 w 1708959"/>
                <a:gd name="connsiteY148" fmla="*/ 372032 h 687425"/>
                <a:gd name="connsiteX149" fmla="*/ 224434 w 1708959"/>
                <a:gd name="connsiteY149" fmla="*/ 372032 h 687425"/>
                <a:gd name="connsiteX150" fmla="*/ 224434 w 1708959"/>
                <a:gd name="connsiteY150" fmla="*/ 383755 h 68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708959" h="687425">
                  <a:moveTo>
                    <a:pt x="1708959" y="0"/>
                  </a:moveTo>
                  <a:lnTo>
                    <a:pt x="1593706" y="0"/>
                  </a:lnTo>
                  <a:lnTo>
                    <a:pt x="1593706" y="521819"/>
                  </a:lnTo>
                  <a:lnTo>
                    <a:pt x="1708959" y="521819"/>
                  </a:lnTo>
                  <a:lnTo>
                    <a:pt x="1708959" y="0"/>
                  </a:lnTo>
                  <a:close/>
                  <a:moveTo>
                    <a:pt x="1536785" y="275422"/>
                  </a:moveTo>
                  <a:cubicBezTo>
                    <a:pt x="1528240" y="252400"/>
                    <a:pt x="1516446" y="232838"/>
                    <a:pt x="1501192" y="216736"/>
                  </a:cubicBezTo>
                  <a:cubicBezTo>
                    <a:pt x="1486009" y="200635"/>
                    <a:pt x="1467859" y="188346"/>
                    <a:pt x="1446673" y="179801"/>
                  </a:cubicBezTo>
                  <a:cubicBezTo>
                    <a:pt x="1425487" y="171327"/>
                    <a:pt x="1402252" y="167019"/>
                    <a:pt x="1376970" y="167019"/>
                  </a:cubicBezTo>
                  <a:cubicBezTo>
                    <a:pt x="1351687" y="167019"/>
                    <a:pt x="1326335" y="171397"/>
                    <a:pt x="1303806" y="180154"/>
                  </a:cubicBezTo>
                  <a:cubicBezTo>
                    <a:pt x="1281278" y="188911"/>
                    <a:pt x="1261716" y="201200"/>
                    <a:pt x="1245120" y="217089"/>
                  </a:cubicBezTo>
                  <a:cubicBezTo>
                    <a:pt x="1228595" y="232979"/>
                    <a:pt x="1215459" y="252259"/>
                    <a:pt x="1205784" y="275069"/>
                  </a:cubicBezTo>
                  <a:cubicBezTo>
                    <a:pt x="1196109" y="297809"/>
                    <a:pt x="1191307" y="323233"/>
                    <a:pt x="1191307" y="351340"/>
                  </a:cubicBezTo>
                  <a:cubicBezTo>
                    <a:pt x="1191307" y="379447"/>
                    <a:pt x="1196251" y="406071"/>
                    <a:pt x="1206138" y="428599"/>
                  </a:cubicBezTo>
                  <a:cubicBezTo>
                    <a:pt x="1216024" y="451128"/>
                    <a:pt x="1229584" y="470125"/>
                    <a:pt x="1246886" y="485520"/>
                  </a:cubicBezTo>
                  <a:cubicBezTo>
                    <a:pt x="1264117" y="500986"/>
                    <a:pt x="1284244" y="512639"/>
                    <a:pt x="1307267" y="520689"/>
                  </a:cubicBezTo>
                  <a:cubicBezTo>
                    <a:pt x="1330289" y="528740"/>
                    <a:pt x="1354654" y="532766"/>
                    <a:pt x="1380430" y="532766"/>
                  </a:cubicBezTo>
                  <a:cubicBezTo>
                    <a:pt x="1415388" y="532766"/>
                    <a:pt x="1446108" y="526480"/>
                    <a:pt x="1472591" y="513768"/>
                  </a:cubicBezTo>
                  <a:cubicBezTo>
                    <a:pt x="1499074" y="501127"/>
                    <a:pt x="1520331" y="483048"/>
                    <a:pt x="1536432" y="459602"/>
                  </a:cubicBezTo>
                  <a:lnTo>
                    <a:pt x="1457760" y="409885"/>
                  </a:lnTo>
                  <a:cubicBezTo>
                    <a:pt x="1449921" y="420478"/>
                    <a:pt x="1439823" y="429094"/>
                    <a:pt x="1427393" y="435803"/>
                  </a:cubicBezTo>
                  <a:cubicBezTo>
                    <a:pt x="1414964" y="442512"/>
                    <a:pt x="1399781" y="445760"/>
                    <a:pt x="1381843" y="445760"/>
                  </a:cubicBezTo>
                  <a:cubicBezTo>
                    <a:pt x="1371744" y="445760"/>
                    <a:pt x="1361928" y="444136"/>
                    <a:pt x="1352535" y="440958"/>
                  </a:cubicBezTo>
                  <a:cubicBezTo>
                    <a:pt x="1343072" y="437710"/>
                    <a:pt x="1334597" y="433260"/>
                    <a:pt x="1326970" y="427470"/>
                  </a:cubicBezTo>
                  <a:cubicBezTo>
                    <a:pt x="1319414" y="421749"/>
                    <a:pt x="1313128" y="414970"/>
                    <a:pt x="1308326" y="407131"/>
                  </a:cubicBezTo>
                  <a:cubicBezTo>
                    <a:pt x="1303524" y="399292"/>
                    <a:pt x="1300628" y="390535"/>
                    <a:pt x="1299710" y="380930"/>
                  </a:cubicBezTo>
                  <a:lnTo>
                    <a:pt x="1548862" y="380930"/>
                  </a:lnTo>
                  <a:cubicBezTo>
                    <a:pt x="1549285" y="376764"/>
                    <a:pt x="1549568" y="372456"/>
                    <a:pt x="1549568" y="367795"/>
                  </a:cubicBezTo>
                  <a:lnTo>
                    <a:pt x="1549568" y="353953"/>
                  </a:lnTo>
                  <a:cubicBezTo>
                    <a:pt x="1549568" y="324504"/>
                    <a:pt x="1545331" y="298303"/>
                    <a:pt x="1536785" y="275281"/>
                  </a:cubicBezTo>
                  <a:moveTo>
                    <a:pt x="1299710" y="310592"/>
                  </a:moveTo>
                  <a:cubicBezTo>
                    <a:pt x="1300134" y="301835"/>
                    <a:pt x="1302465" y="293431"/>
                    <a:pt x="1306631" y="285380"/>
                  </a:cubicBezTo>
                  <a:cubicBezTo>
                    <a:pt x="1310798" y="277329"/>
                    <a:pt x="1316306" y="270338"/>
                    <a:pt x="1323227" y="264335"/>
                  </a:cubicBezTo>
                  <a:cubicBezTo>
                    <a:pt x="1330148" y="258332"/>
                    <a:pt x="1338199" y="253600"/>
                    <a:pt x="1347380" y="250211"/>
                  </a:cubicBezTo>
                  <a:cubicBezTo>
                    <a:pt x="1356560" y="246750"/>
                    <a:pt x="1366730" y="245055"/>
                    <a:pt x="1377747" y="245055"/>
                  </a:cubicBezTo>
                  <a:cubicBezTo>
                    <a:pt x="1400275" y="245055"/>
                    <a:pt x="1417224" y="251482"/>
                    <a:pt x="1428453" y="264405"/>
                  </a:cubicBezTo>
                  <a:cubicBezTo>
                    <a:pt x="1439752" y="277258"/>
                    <a:pt x="1445331" y="292724"/>
                    <a:pt x="1445331" y="310662"/>
                  </a:cubicBezTo>
                  <a:lnTo>
                    <a:pt x="1299710" y="310662"/>
                  </a:lnTo>
                  <a:close/>
                  <a:moveTo>
                    <a:pt x="1032904" y="381707"/>
                  </a:moveTo>
                  <a:cubicBezTo>
                    <a:pt x="1029020" y="392300"/>
                    <a:pt x="1023441" y="401481"/>
                    <a:pt x="1016379" y="409320"/>
                  </a:cubicBezTo>
                  <a:cubicBezTo>
                    <a:pt x="1009246" y="417159"/>
                    <a:pt x="1000489" y="423444"/>
                    <a:pt x="990108" y="428317"/>
                  </a:cubicBezTo>
                  <a:cubicBezTo>
                    <a:pt x="979797" y="433119"/>
                    <a:pt x="968144" y="435591"/>
                    <a:pt x="955291" y="435591"/>
                  </a:cubicBezTo>
                  <a:cubicBezTo>
                    <a:pt x="942438" y="435591"/>
                    <a:pt x="930998" y="433190"/>
                    <a:pt x="921111" y="428317"/>
                  </a:cubicBezTo>
                  <a:cubicBezTo>
                    <a:pt x="911224" y="423444"/>
                    <a:pt x="902820" y="417018"/>
                    <a:pt x="895899" y="408967"/>
                  </a:cubicBezTo>
                  <a:cubicBezTo>
                    <a:pt x="888978" y="400916"/>
                    <a:pt x="883682" y="391594"/>
                    <a:pt x="880009" y="381001"/>
                  </a:cubicBezTo>
                  <a:cubicBezTo>
                    <a:pt x="876337" y="370408"/>
                    <a:pt x="874501" y="359391"/>
                    <a:pt x="874501" y="347880"/>
                  </a:cubicBezTo>
                  <a:cubicBezTo>
                    <a:pt x="874501" y="336368"/>
                    <a:pt x="876337" y="324645"/>
                    <a:pt x="880009" y="314052"/>
                  </a:cubicBezTo>
                  <a:cubicBezTo>
                    <a:pt x="883682" y="303459"/>
                    <a:pt x="888978" y="294278"/>
                    <a:pt x="895899" y="286439"/>
                  </a:cubicBezTo>
                  <a:cubicBezTo>
                    <a:pt x="902820" y="278600"/>
                    <a:pt x="911224" y="272386"/>
                    <a:pt x="921111" y="267795"/>
                  </a:cubicBezTo>
                  <a:cubicBezTo>
                    <a:pt x="930998" y="263205"/>
                    <a:pt x="942368" y="260874"/>
                    <a:pt x="955291" y="260874"/>
                  </a:cubicBezTo>
                  <a:cubicBezTo>
                    <a:pt x="968215" y="260874"/>
                    <a:pt x="979656" y="263205"/>
                    <a:pt x="989825" y="267795"/>
                  </a:cubicBezTo>
                  <a:cubicBezTo>
                    <a:pt x="999924" y="272386"/>
                    <a:pt x="1008681" y="278742"/>
                    <a:pt x="1016025" y="286792"/>
                  </a:cubicBezTo>
                  <a:cubicBezTo>
                    <a:pt x="1023370" y="294843"/>
                    <a:pt x="1029020" y="304165"/>
                    <a:pt x="1032904" y="314758"/>
                  </a:cubicBezTo>
                  <a:cubicBezTo>
                    <a:pt x="1036788" y="325351"/>
                    <a:pt x="1038765" y="336368"/>
                    <a:pt x="1038765" y="347880"/>
                  </a:cubicBezTo>
                  <a:cubicBezTo>
                    <a:pt x="1038765" y="359391"/>
                    <a:pt x="1036788" y="371114"/>
                    <a:pt x="1032904" y="381707"/>
                  </a:cubicBezTo>
                  <a:moveTo>
                    <a:pt x="1146463" y="178106"/>
                  </a:moveTo>
                  <a:lnTo>
                    <a:pt x="1039472" y="178106"/>
                  </a:lnTo>
                  <a:lnTo>
                    <a:pt x="1039472" y="222315"/>
                  </a:lnTo>
                  <a:lnTo>
                    <a:pt x="1038059" y="222315"/>
                  </a:lnTo>
                  <a:cubicBezTo>
                    <a:pt x="1026124" y="203954"/>
                    <a:pt x="1010235" y="190324"/>
                    <a:pt x="990461" y="181567"/>
                  </a:cubicBezTo>
                  <a:cubicBezTo>
                    <a:pt x="970687" y="172810"/>
                    <a:pt x="949995" y="168431"/>
                    <a:pt x="928385" y="168431"/>
                  </a:cubicBezTo>
                  <a:cubicBezTo>
                    <a:pt x="902608" y="168431"/>
                    <a:pt x="879586" y="173375"/>
                    <a:pt x="859317" y="183262"/>
                  </a:cubicBezTo>
                  <a:cubicBezTo>
                    <a:pt x="839049" y="193149"/>
                    <a:pt x="821959" y="206425"/>
                    <a:pt x="807905" y="222951"/>
                  </a:cubicBezTo>
                  <a:cubicBezTo>
                    <a:pt x="793852" y="239547"/>
                    <a:pt x="783188" y="258614"/>
                    <a:pt x="775843" y="280225"/>
                  </a:cubicBezTo>
                  <a:cubicBezTo>
                    <a:pt x="768499" y="301835"/>
                    <a:pt x="764826" y="324645"/>
                    <a:pt x="764826" y="348586"/>
                  </a:cubicBezTo>
                  <a:cubicBezTo>
                    <a:pt x="764826" y="372526"/>
                    <a:pt x="768499" y="395196"/>
                    <a:pt x="775843" y="416523"/>
                  </a:cubicBezTo>
                  <a:cubicBezTo>
                    <a:pt x="783188" y="437921"/>
                    <a:pt x="793922" y="456636"/>
                    <a:pt x="807905" y="472808"/>
                  </a:cubicBezTo>
                  <a:cubicBezTo>
                    <a:pt x="821959" y="488910"/>
                    <a:pt x="839049" y="501692"/>
                    <a:pt x="859317" y="511155"/>
                  </a:cubicBezTo>
                  <a:cubicBezTo>
                    <a:pt x="879586" y="520619"/>
                    <a:pt x="902820" y="525280"/>
                    <a:pt x="929020" y="525280"/>
                  </a:cubicBezTo>
                  <a:cubicBezTo>
                    <a:pt x="952043" y="525280"/>
                    <a:pt x="972523" y="521184"/>
                    <a:pt x="990461" y="512850"/>
                  </a:cubicBezTo>
                  <a:cubicBezTo>
                    <a:pt x="1008398" y="504588"/>
                    <a:pt x="1022664" y="493500"/>
                    <a:pt x="1033257" y="479729"/>
                  </a:cubicBezTo>
                  <a:lnTo>
                    <a:pt x="1035305" y="479729"/>
                  </a:lnTo>
                  <a:lnTo>
                    <a:pt x="1035305" y="500421"/>
                  </a:lnTo>
                  <a:cubicBezTo>
                    <a:pt x="1035305" y="529376"/>
                    <a:pt x="1027395" y="552610"/>
                    <a:pt x="1011506" y="570124"/>
                  </a:cubicBezTo>
                  <a:cubicBezTo>
                    <a:pt x="995616" y="587568"/>
                    <a:pt x="971110" y="596325"/>
                    <a:pt x="937989" y="596325"/>
                  </a:cubicBezTo>
                  <a:cubicBezTo>
                    <a:pt x="918710" y="596325"/>
                    <a:pt x="899006" y="592723"/>
                    <a:pt x="878950" y="585590"/>
                  </a:cubicBezTo>
                  <a:cubicBezTo>
                    <a:pt x="858964" y="578457"/>
                    <a:pt x="840673" y="567511"/>
                    <a:pt x="824077" y="552822"/>
                  </a:cubicBezTo>
                  <a:lnTo>
                    <a:pt x="767510" y="633613"/>
                  </a:lnTo>
                  <a:cubicBezTo>
                    <a:pt x="790956" y="651056"/>
                    <a:pt x="818710" y="664403"/>
                    <a:pt x="850702" y="673655"/>
                  </a:cubicBezTo>
                  <a:cubicBezTo>
                    <a:pt x="882693" y="682835"/>
                    <a:pt x="913837" y="687426"/>
                    <a:pt x="944204" y="687426"/>
                  </a:cubicBezTo>
                  <a:cubicBezTo>
                    <a:pt x="974571" y="687426"/>
                    <a:pt x="1002254" y="683400"/>
                    <a:pt x="1027395" y="675349"/>
                  </a:cubicBezTo>
                  <a:cubicBezTo>
                    <a:pt x="1052466" y="667299"/>
                    <a:pt x="1073723" y="655081"/>
                    <a:pt x="1091237" y="638768"/>
                  </a:cubicBezTo>
                  <a:cubicBezTo>
                    <a:pt x="1108680" y="622454"/>
                    <a:pt x="1122240" y="601833"/>
                    <a:pt x="1131915" y="576974"/>
                  </a:cubicBezTo>
                  <a:cubicBezTo>
                    <a:pt x="1141590" y="552116"/>
                    <a:pt x="1146392" y="522879"/>
                    <a:pt x="1146392" y="489334"/>
                  </a:cubicBezTo>
                  <a:lnTo>
                    <a:pt x="1146392" y="178036"/>
                  </a:lnTo>
                  <a:close/>
                  <a:moveTo>
                    <a:pt x="724078" y="521819"/>
                  </a:moveTo>
                  <a:lnTo>
                    <a:pt x="724078" y="309250"/>
                  </a:lnTo>
                  <a:cubicBezTo>
                    <a:pt x="724078" y="292230"/>
                    <a:pt x="721889" y="275210"/>
                    <a:pt x="717510" y="258191"/>
                  </a:cubicBezTo>
                  <a:cubicBezTo>
                    <a:pt x="713132" y="241171"/>
                    <a:pt x="705999" y="226129"/>
                    <a:pt x="696112" y="212993"/>
                  </a:cubicBezTo>
                  <a:cubicBezTo>
                    <a:pt x="686225" y="199858"/>
                    <a:pt x="673231" y="189194"/>
                    <a:pt x="657129" y="180931"/>
                  </a:cubicBezTo>
                  <a:cubicBezTo>
                    <a:pt x="641028" y="172669"/>
                    <a:pt x="621466" y="168502"/>
                    <a:pt x="598443" y="168502"/>
                  </a:cubicBezTo>
                  <a:cubicBezTo>
                    <a:pt x="586437" y="168502"/>
                    <a:pt x="575209" y="170126"/>
                    <a:pt x="564616" y="173375"/>
                  </a:cubicBezTo>
                  <a:cubicBezTo>
                    <a:pt x="554022" y="176553"/>
                    <a:pt x="544277" y="180719"/>
                    <a:pt x="535237" y="185804"/>
                  </a:cubicBezTo>
                  <a:cubicBezTo>
                    <a:pt x="526268" y="190889"/>
                    <a:pt x="518429" y="196962"/>
                    <a:pt x="511791" y="204095"/>
                  </a:cubicBezTo>
                  <a:cubicBezTo>
                    <a:pt x="505082" y="211228"/>
                    <a:pt x="499715" y="218502"/>
                    <a:pt x="495548" y="225846"/>
                  </a:cubicBezTo>
                  <a:lnTo>
                    <a:pt x="494136" y="225846"/>
                  </a:lnTo>
                  <a:lnTo>
                    <a:pt x="494136" y="178248"/>
                  </a:lnTo>
                  <a:lnTo>
                    <a:pt x="384391" y="178248"/>
                  </a:lnTo>
                  <a:lnTo>
                    <a:pt x="384391" y="521960"/>
                  </a:lnTo>
                  <a:lnTo>
                    <a:pt x="498302" y="521960"/>
                  </a:lnTo>
                  <a:lnTo>
                    <a:pt x="498302" y="335591"/>
                  </a:lnTo>
                  <a:cubicBezTo>
                    <a:pt x="498302" y="325916"/>
                    <a:pt x="499574" y="316594"/>
                    <a:pt x="502116" y="307626"/>
                  </a:cubicBezTo>
                  <a:cubicBezTo>
                    <a:pt x="504658" y="298657"/>
                    <a:pt x="508472" y="290747"/>
                    <a:pt x="513486" y="283826"/>
                  </a:cubicBezTo>
                  <a:cubicBezTo>
                    <a:pt x="518500" y="276905"/>
                    <a:pt x="524856" y="271538"/>
                    <a:pt x="532483" y="267654"/>
                  </a:cubicBezTo>
                  <a:cubicBezTo>
                    <a:pt x="540110" y="263770"/>
                    <a:pt x="548938" y="261792"/>
                    <a:pt x="559037" y="261792"/>
                  </a:cubicBezTo>
                  <a:cubicBezTo>
                    <a:pt x="569135" y="261792"/>
                    <a:pt x="577539" y="263770"/>
                    <a:pt x="584248" y="267654"/>
                  </a:cubicBezTo>
                  <a:cubicBezTo>
                    <a:pt x="590887" y="271538"/>
                    <a:pt x="596113" y="276835"/>
                    <a:pt x="599785" y="283544"/>
                  </a:cubicBezTo>
                  <a:cubicBezTo>
                    <a:pt x="603457" y="290182"/>
                    <a:pt x="606070" y="297950"/>
                    <a:pt x="607694" y="306637"/>
                  </a:cubicBezTo>
                  <a:cubicBezTo>
                    <a:pt x="609319" y="315394"/>
                    <a:pt x="610096" y="324575"/>
                    <a:pt x="610096" y="334250"/>
                  </a:cubicBezTo>
                  <a:lnTo>
                    <a:pt x="610096" y="521960"/>
                  </a:lnTo>
                  <a:lnTo>
                    <a:pt x="723937" y="521960"/>
                  </a:lnTo>
                  <a:close/>
                  <a:moveTo>
                    <a:pt x="73870" y="286439"/>
                  </a:moveTo>
                  <a:cubicBezTo>
                    <a:pt x="84463" y="276764"/>
                    <a:pt x="97245" y="268501"/>
                    <a:pt x="112217" y="261581"/>
                  </a:cubicBezTo>
                  <a:cubicBezTo>
                    <a:pt x="127189" y="254660"/>
                    <a:pt x="142725" y="251199"/>
                    <a:pt x="158827" y="251199"/>
                  </a:cubicBezTo>
                  <a:cubicBezTo>
                    <a:pt x="176270" y="251199"/>
                    <a:pt x="191030" y="255225"/>
                    <a:pt x="202965" y="263275"/>
                  </a:cubicBezTo>
                  <a:cubicBezTo>
                    <a:pt x="214900" y="271326"/>
                    <a:pt x="220903" y="283897"/>
                    <a:pt x="220903" y="300917"/>
                  </a:cubicBezTo>
                  <a:lnTo>
                    <a:pt x="220903" y="306425"/>
                  </a:lnTo>
                  <a:cubicBezTo>
                    <a:pt x="196044" y="306425"/>
                    <a:pt x="170550" y="307837"/>
                    <a:pt x="144279" y="310592"/>
                  </a:cubicBezTo>
                  <a:cubicBezTo>
                    <a:pt x="118078" y="313346"/>
                    <a:pt x="94209" y="318854"/>
                    <a:pt x="72810" y="327188"/>
                  </a:cubicBezTo>
                  <a:cubicBezTo>
                    <a:pt x="51412" y="335450"/>
                    <a:pt x="33898" y="347244"/>
                    <a:pt x="20339" y="362357"/>
                  </a:cubicBezTo>
                  <a:cubicBezTo>
                    <a:pt x="6780" y="377540"/>
                    <a:pt x="0" y="397597"/>
                    <a:pt x="0" y="422385"/>
                  </a:cubicBezTo>
                  <a:cubicBezTo>
                    <a:pt x="0" y="442653"/>
                    <a:pt x="3884" y="459673"/>
                    <a:pt x="11723" y="473444"/>
                  </a:cubicBezTo>
                  <a:cubicBezTo>
                    <a:pt x="19562" y="487286"/>
                    <a:pt x="29520" y="498302"/>
                    <a:pt x="41737" y="506565"/>
                  </a:cubicBezTo>
                  <a:cubicBezTo>
                    <a:pt x="53884" y="514828"/>
                    <a:pt x="67373" y="520831"/>
                    <a:pt x="82132" y="524503"/>
                  </a:cubicBezTo>
                  <a:cubicBezTo>
                    <a:pt x="96822" y="528175"/>
                    <a:pt x="111158" y="530011"/>
                    <a:pt x="124929" y="530011"/>
                  </a:cubicBezTo>
                  <a:cubicBezTo>
                    <a:pt x="145621" y="530011"/>
                    <a:pt x="164830" y="526057"/>
                    <a:pt x="182556" y="518288"/>
                  </a:cubicBezTo>
                  <a:cubicBezTo>
                    <a:pt x="200281" y="510449"/>
                    <a:pt x="213488" y="499432"/>
                    <a:pt x="222245" y="485167"/>
                  </a:cubicBezTo>
                  <a:lnTo>
                    <a:pt x="224293" y="485167"/>
                  </a:lnTo>
                  <a:lnTo>
                    <a:pt x="224293" y="521749"/>
                  </a:lnTo>
                  <a:lnTo>
                    <a:pt x="327823" y="521749"/>
                  </a:lnTo>
                  <a:lnTo>
                    <a:pt x="327823" y="348515"/>
                  </a:lnTo>
                  <a:cubicBezTo>
                    <a:pt x="327823" y="317230"/>
                    <a:pt x="324928" y="290182"/>
                    <a:pt x="319207" y="267442"/>
                  </a:cubicBezTo>
                  <a:cubicBezTo>
                    <a:pt x="313416" y="244632"/>
                    <a:pt x="304377" y="225776"/>
                    <a:pt x="291948" y="210875"/>
                  </a:cubicBezTo>
                  <a:cubicBezTo>
                    <a:pt x="279518" y="195903"/>
                    <a:pt x="263275" y="184886"/>
                    <a:pt x="243290" y="177753"/>
                  </a:cubicBezTo>
                  <a:cubicBezTo>
                    <a:pt x="223233" y="170621"/>
                    <a:pt x="198798" y="167019"/>
                    <a:pt x="169773" y="167019"/>
                  </a:cubicBezTo>
                  <a:cubicBezTo>
                    <a:pt x="140748" y="167019"/>
                    <a:pt x="114194" y="171821"/>
                    <a:pt x="87288" y="181496"/>
                  </a:cubicBezTo>
                  <a:cubicBezTo>
                    <a:pt x="60381" y="191171"/>
                    <a:pt x="36794" y="205649"/>
                    <a:pt x="16525" y="224999"/>
                  </a:cubicBezTo>
                  <a:lnTo>
                    <a:pt x="73799" y="286439"/>
                  </a:lnTo>
                  <a:close/>
                  <a:moveTo>
                    <a:pt x="224363" y="383755"/>
                  </a:moveTo>
                  <a:cubicBezTo>
                    <a:pt x="224363" y="405365"/>
                    <a:pt x="218290" y="422526"/>
                    <a:pt x="206072" y="435167"/>
                  </a:cubicBezTo>
                  <a:cubicBezTo>
                    <a:pt x="193855" y="447808"/>
                    <a:pt x="176270" y="454164"/>
                    <a:pt x="153248" y="454164"/>
                  </a:cubicBezTo>
                  <a:cubicBezTo>
                    <a:pt x="147739" y="454164"/>
                    <a:pt x="141948" y="453599"/>
                    <a:pt x="136016" y="452469"/>
                  </a:cubicBezTo>
                  <a:cubicBezTo>
                    <a:pt x="130013" y="451339"/>
                    <a:pt x="124717" y="449362"/>
                    <a:pt x="120126" y="446608"/>
                  </a:cubicBezTo>
                  <a:cubicBezTo>
                    <a:pt x="115536" y="443854"/>
                    <a:pt x="111723" y="440181"/>
                    <a:pt x="108756" y="435591"/>
                  </a:cubicBezTo>
                  <a:cubicBezTo>
                    <a:pt x="105790" y="431001"/>
                    <a:pt x="104307" y="425492"/>
                    <a:pt x="104307" y="418995"/>
                  </a:cubicBezTo>
                  <a:cubicBezTo>
                    <a:pt x="104307" y="408896"/>
                    <a:pt x="107556" y="400704"/>
                    <a:pt x="113982" y="394489"/>
                  </a:cubicBezTo>
                  <a:cubicBezTo>
                    <a:pt x="120409" y="388275"/>
                    <a:pt x="128601" y="383543"/>
                    <a:pt x="138488" y="380295"/>
                  </a:cubicBezTo>
                  <a:cubicBezTo>
                    <a:pt x="148375" y="377046"/>
                    <a:pt x="159674" y="374857"/>
                    <a:pt x="172315" y="373727"/>
                  </a:cubicBezTo>
                  <a:cubicBezTo>
                    <a:pt x="184957" y="372597"/>
                    <a:pt x="197527" y="372032"/>
                    <a:pt x="209956" y="372032"/>
                  </a:cubicBezTo>
                  <a:lnTo>
                    <a:pt x="224434" y="372032"/>
                  </a:lnTo>
                  <a:lnTo>
                    <a:pt x="224434" y="383755"/>
                  </a:lnTo>
                  <a:close/>
                </a:path>
              </a:pathLst>
            </a:custGeom>
            <a:solidFill>
              <a:srgbClr val="75C04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4805BB7-D8FC-79AF-1C51-52E8D894F290}"/>
                </a:ext>
              </a:extLst>
            </p:cNvPr>
            <p:cNvSpPr/>
            <p:nvPr/>
          </p:nvSpPr>
          <p:spPr>
            <a:xfrm>
              <a:off x="7402969" y="6291486"/>
              <a:ext cx="301057" cy="365887"/>
            </a:xfrm>
            <a:custGeom>
              <a:avLst/>
              <a:gdLst>
                <a:gd name="connsiteX0" fmla="*/ 71 w 301057"/>
                <a:gd name="connsiteY0" fmla="*/ 48305 h 365887"/>
                <a:gd name="connsiteX1" fmla="*/ 62570 w 301057"/>
                <a:gd name="connsiteY1" fmla="*/ 12076 h 365887"/>
                <a:gd name="connsiteX2" fmla="*/ 138135 w 301057"/>
                <a:gd name="connsiteY2" fmla="*/ 0 h 365887"/>
                <a:gd name="connsiteX3" fmla="*/ 188205 w 301057"/>
                <a:gd name="connsiteY3" fmla="*/ 6568 h 365887"/>
                <a:gd name="connsiteX4" fmla="*/ 234109 w 301057"/>
                <a:gd name="connsiteY4" fmla="*/ 26907 h 365887"/>
                <a:gd name="connsiteX5" fmla="*/ 267936 w 301057"/>
                <a:gd name="connsiteY5" fmla="*/ 62429 h 365887"/>
                <a:gd name="connsiteX6" fmla="*/ 281072 w 301057"/>
                <a:gd name="connsiteY6" fmla="*/ 115183 h 365887"/>
                <a:gd name="connsiteX7" fmla="*/ 272103 w 301057"/>
                <a:gd name="connsiteY7" fmla="*/ 156638 h 365887"/>
                <a:gd name="connsiteX8" fmla="*/ 248939 w 301057"/>
                <a:gd name="connsiteY8" fmla="*/ 185663 h 365887"/>
                <a:gd name="connsiteX9" fmla="*/ 216807 w 301057"/>
                <a:gd name="connsiteY9" fmla="*/ 204307 h 365887"/>
                <a:gd name="connsiteX10" fmla="*/ 180931 w 301057"/>
                <a:gd name="connsiteY10" fmla="*/ 215324 h 365887"/>
                <a:gd name="connsiteX11" fmla="*/ 129166 w 301057"/>
                <a:gd name="connsiteY11" fmla="*/ 231213 h 365887"/>
                <a:gd name="connsiteX12" fmla="*/ 112570 w 301057"/>
                <a:gd name="connsiteY12" fmla="*/ 254660 h 365887"/>
                <a:gd name="connsiteX13" fmla="*/ 126059 w 301057"/>
                <a:gd name="connsiteY13" fmla="*/ 277823 h 365887"/>
                <a:gd name="connsiteX14" fmla="*/ 153318 w 301057"/>
                <a:gd name="connsiteY14" fmla="*/ 284391 h 365887"/>
                <a:gd name="connsiteX15" fmla="*/ 200282 w 301057"/>
                <a:gd name="connsiteY15" fmla="*/ 273374 h 365887"/>
                <a:gd name="connsiteX16" fmla="*/ 237569 w 301057"/>
                <a:gd name="connsiteY16" fmla="*/ 245761 h 365887"/>
                <a:gd name="connsiteX17" fmla="*/ 301058 w 301057"/>
                <a:gd name="connsiteY17" fmla="*/ 312710 h 365887"/>
                <a:gd name="connsiteX18" fmla="*/ 233756 w 301057"/>
                <a:gd name="connsiteY18" fmla="*/ 352399 h 365887"/>
                <a:gd name="connsiteX19" fmla="*/ 151270 w 301057"/>
                <a:gd name="connsiteY19" fmla="*/ 365888 h 365887"/>
                <a:gd name="connsiteX20" fmla="*/ 98799 w 301057"/>
                <a:gd name="connsiteY20" fmla="*/ 359673 h 365887"/>
                <a:gd name="connsiteX21" fmla="*/ 51483 w 301057"/>
                <a:gd name="connsiteY21" fmla="*/ 339687 h 365887"/>
                <a:gd name="connsiteX22" fmla="*/ 17302 w 301057"/>
                <a:gd name="connsiteY22" fmla="*/ 303459 h 365887"/>
                <a:gd name="connsiteX23" fmla="*/ 4167 w 301057"/>
                <a:gd name="connsiteY23" fmla="*/ 248586 h 365887"/>
                <a:gd name="connsiteX24" fmla="*/ 13842 w 301057"/>
                <a:gd name="connsiteY24" fmla="*/ 205790 h 365887"/>
                <a:gd name="connsiteX25" fmla="*/ 39406 w 301057"/>
                <a:gd name="connsiteY25" fmla="*/ 175423 h 365887"/>
                <a:gd name="connsiteX26" fmla="*/ 74929 w 301057"/>
                <a:gd name="connsiteY26" fmla="*/ 155437 h 365887"/>
                <a:gd name="connsiteX27" fmla="*/ 113912 w 301057"/>
                <a:gd name="connsiteY27" fmla="*/ 143714 h 365887"/>
                <a:gd name="connsiteX28" fmla="*/ 161864 w 301057"/>
                <a:gd name="connsiteY28" fmla="*/ 129943 h 365887"/>
                <a:gd name="connsiteX29" fmla="*/ 176694 w 301057"/>
                <a:gd name="connsiteY29" fmla="*/ 109251 h 365887"/>
                <a:gd name="connsiteX30" fmla="*/ 163205 w 301057"/>
                <a:gd name="connsiteY30" fmla="*/ 87853 h 365887"/>
                <a:gd name="connsiteX31" fmla="*/ 133898 w 301057"/>
                <a:gd name="connsiteY31" fmla="*/ 81638 h 365887"/>
                <a:gd name="connsiteX32" fmla="*/ 94562 w 301057"/>
                <a:gd name="connsiteY32" fmla="*/ 90607 h 365887"/>
                <a:gd name="connsiteX33" fmla="*/ 62146 w 301057"/>
                <a:gd name="connsiteY33" fmla="*/ 112711 h 365887"/>
                <a:gd name="connsiteX34" fmla="*/ 0 w 301057"/>
                <a:gd name="connsiteY34" fmla="*/ 48517 h 36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1057" h="365887">
                  <a:moveTo>
                    <a:pt x="71" y="48305"/>
                  </a:moveTo>
                  <a:cubicBezTo>
                    <a:pt x="17090" y="32203"/>
                    <a:pt x="37923" y="20127"/>
                    <a:pt x="62570" y="12076"/>
                  </a:cubicBezTo>
                  <a:cubicBezTo>
                    <a:pt x="87217" y="4025"/>
                    <a:pt x="112358" y="0"/>
                    <a:pt x="138135" y="0"/>
                  </a:cubicBezTo>
                  <a:cubicBezTo>
                    <a:pt x="154660" y="0"/>
                    <a:pt x="171397" y="2189"/>
                    <a:pt x="188205" y="6568"/>
                  </a:cubicBezTo>
                  <a:cubicBezTo>
                    <a:pt x="205013" y="10946"/>
                    <a:pt x="220267" y="17726"/>
                    <a:pt x="234109" y="26907"/>
                  </a:cubicBezTo>
                  <a:cubicBezTo>
                    <a:pt x="247880" y="36087"/>
                    <a:pt x="259179" y="47952"/>
                    <a:pt x="267936" y="62429"/>
                  </a:cubicBezTo>
                  <a:cubicBezTo>
                    <a:pt x="276693" y="76906"/>
                    <a:pt x="281072" y="94491"/>
                    <a:pt x="281072" y="115183"/>
                  </a:cubicBezTo>
                  <a:cubicBezTo>
                    <a:pt x="281072" y="131285"/>
                    <a:pt x="278106" y="145126"/>
                    <a:pt x="272103" y="156638"/>
                  </a:cubicBezTo>
                  <a:cubicBezTo>
                    <a:pt x="266100" y="168149"/>
                    <a:pt x="258403" y="177824"/>
                    <a:pt x="248939" y="185663"/>
                  </a:cubicBezTo>
                  <a:cubicBezTo>
                    <a:pt x="239476" y="193502"/>
                    <a:pt x="228812" y="199716"/>
                    <a:pt x="216807" y="204307"/>
                  </a:cubicBezTo>
                  <a:cubicBezTo>
                    <a:pt x="204872" y="208897"/>
                    <a:pt x="192937" y="212569"/>
                    <a:pt x="180931" y="215324"/>
                  </a:cubicBezTo>
                  <a:cubicBezTo>
                    <a:pt x="157485" y="220832"/>
                    <a:pt x="140183" y="226129"/>
                    <a:pt x="129166" y="231213"/>
                  </a:cubicBezTo>
                  <a:cubicBezTo>
                    <a:pt x="118149" y="236298"/>
                    <a:pt x="112570" y="244067"/>
                    <a:pt x="112570" y="254660"/>
                  </a:cubicBezTo>
                  <a:cubicBezTo>
                    <a:pt x="112570" y="265253"/>
                    <a:pt x="117090" y="273445"/>
                    <a:pt x="126059" y="277823"/>
                  </a:cubicBezTo>
                  <a:cubicBezTo>
                    <a:pt x="135027" y="282202"/>
                    <a:pt x="144138" y="284391"/>
                    <a:pt x="153318" y="284391"/>
                  </a:cubicBezTo>
                  <a:cubicBezTo>
                    <a:pt x="169914" y="284391"/>
                    <a:pt x="185522" y="280719"/>
                    <a:pt x="200282" y="273374"/>
                  </a:cubicBezTo>
                  <a:cubicBezTo>
                    <a:pt x="215041" y="266030"/>
                    <a:pt x="227470" y="256778"/>
                    <a:pt x="237569" y="245761"/>
                  </a:cubicBezTo>
                  <a:lnTo>
                    <a:pt x="301058" y="312710"/>
                  </a:lnTo>
                  <a:cubicBezTo>
                    <a:pt x="283120" y="330224"/>
                    <a:pt x="260662" y="343430"/>
                    <a:pt x="233756" y="352399"/>
                  </a:cubicBezTo>
                  <a:cubicBezTo>
                    <a:pt x="206849" y="361368"/>
                    <a:pt x="179378" y="365888"/>
                    <a:pt x="151270" y="365888"/>
                  </a:cubicBezTo>
                  <a:cubicBezTo>
                    <a:pt x="133756" y="365888"/>
                    <a:pt x="116313" y="363840"/>
                    <a:pt x="98799" y="359673"/>
                  </a:cubicBezTo>
                  <a:cubicBezTo>
                    <a:pt x="81285" y="355577"/>
                    <a:pt x="65536" y="348868"/>
                    <a:pt x="51483" y="339687"/>
                  </a:cubicBezTo>
                  <a:cubicBezTo>
                    <a:pt x="37429" y="330507"/>
                    <a:pt x="26059" y="318431"/>
                    <a:pt x="17302" y="303459"/>
                  </a:cubicBezTo>
                  <a:cubicBezTo>
                    <a:pt x="8545" y="288487"/>
                    <a:pt x="4167" y="270196"/>
                    <a:pt x="4167" y="248586"/>
                  </a:cubicBezTo>
                  <a:cubicBezTo>
                    <a:pt x="4167" y="231990"/>
                    <a:pt x="7345" y="217725"/>
                    <a:pt x="13842" y="205790"/>
                  </a:cubicBezTo>
                  <a:cubicBezTo>
                    <a:pt x="20268" y="193784"/>
                    <a:pt x="28813" y="183685"/>
                    <a:pt x="39406" y="175423"/>
                  </a:cubicBezTo>
                  <a:cubicBezTo>
                    <a:pt x="50000" y="167160"/>
                    <a:pt x="61864" y="160522"/>
                    <a:pt x="74929" y="155437"/>
                  </a:cubicBezTo>
                  <a:cubicBezTo>
                    <a:pt x="88064" y="150423"/>
                    <a:pt x="101059" y="146468"/>
                    <a:pt x="113912" y="143714"/>
                  </a:cubicBezTo>
                  <a:cubicBezTo>
                    <a:pt x="136016" y="138700"/>
                    <a:pt x="151976" y="134039"/>
                    <a:pt x="161864" y="129943"/>
                  </a:cubicBezTo>
                  <a:cubicBezTo>
                    <a:pt x="171751" y="125776"/>
                    <a:pt x="176694" y="118926"/>
                    <a:pt x="176694" y="109251"/>
                  </a:cubicBezTo>
                  <a:cubicBezTo>
                    <a:pt x="176694" y="99576"/>
                    <a:pt x="172245" y="92019"/>
                    <a:pt x="163205" y="87853"/>
                  </a:cubicBezTo>
                  <a:cubicBezTo>
                    <a:pt x="154236" y="83686"/>
                    <a:pt x="144491" y="81638"/>
                    <a:pt x="133898" y="81638"/>
                  </a:cubicBezTo>
                  <a:cubicBezTo>
                    <a:pt x="120056" y="81638"/>
                    <a:pt x="106991" y="84604"/>
                    <a:pt x="94562" y="90607"/>
                  </a:cubicBezTo>
                  <a:cubicBezTo>
                    <a:pt x="82132" y="96610"/>
                    <a:pt x="71327" y="103954"/>
                    <a:pt x="62146" y="112711"/>
                  </a:cubicBezTo>
                  <a:lnTo>
                    <a:pt x="0" y="48517"/>
                  </a:lnTo>
                  <a:close/>
                </a:path>
              </a:pathLst>
            </a:custGeom>
            <a:solidFill>
              <a:srgbClr val="ED1C2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42AFC85-EA80-ED96-8FCF-D5146CE0A5A0}"/>
                </a:ext>
              </a:extLst>
            </p:cNvPr>
            <p:cNvSpPr/>
            <p:nvPr/>
          </p:nvSpPr>
          <p:spPr>
            <a:xfrm>
              <a:off x="7563350" y="5557521"/>
              <a:ext cx="1061306" cy="1256001"/>
            </a:xfrm>
            <a:custGeom>
              <a:avLst/>
              <a:gdLst>
                <a:gd name="connsiteX0" fmla="*/ 818640 w 1061306"/>
                <a:gd name="connsiteY0" fmla="*/ 1105220 h 1256001"/>
                <a:gd name="connsiteX1" fmla="*/ 680363 w 1061306"/>
                <a:gd name="connsiteY1" fmla="*/ 1242578 h 1256001"/>
                <a:gd name="connsiteX2" fmla="*/ 491311 w 1061306"/>
                <a:gd name="connsiteY2" fmla="*/ 1195121 h 1256001"/>
                <a:gd name="connsiteX3" fmla="*/ 379942 w 1061306"/>
                <a:gd name="connsiteY3" fmla="*/ 1001972 h 1256001"/>
                <a:gd name="connsiteX4" fmla="*/ 393360 w 1061306"/>
                <a:gd name="connsiteY4" fmla="*/ 635802 h 1256001"/>
                <a:gd name="connsiteX5" fmla="*/ 718640 w 1061306"/>
                <a:gd name="connsiteY5" fmla="*/ 319914 h 1256001"/>
                <a:gd name="connsiteX6" fmla="*/ 974218 w 1061306"/>
                <a:gd name="connsiteY6" fmla="*/ 0 h 1256001"/>
                <a:gd name="connsiteX7" fmla="*/ 1004373 w 1061306"/>
                <a:gd name="connsiteY7" fmla="*/ 48305 h 1256001"/>
                <a:gd name="connsiteX8" fmla="*/ 997240 w 1061306"/>
                <a:gd name="connsiteY8" fmla="*/ 326834 h 1256001"/>
                <a:gd name="connsiteX9" fmla="*/ 738132 w 1061306"/>
                <a:gd name="connsiteY9" fmla="*/ 429235 h 1256001"/>
                <a:gd name="connsiteX10" fmla="*/ 743499 w 1061306"/>
                <a:gd name="connsiteY10" fmla="*/ 432272 h 1256001"/>
                <a:gd name="connsiteX11" fmla="*/ 956421 w 1061306"/>
                <a:gd name="connsiteY11" fmla="*/ 430224 h 1256001"/>
                <a:gd name="connsiteX12" fmla="*/ 1053314 w 1061306"/>
                <a:gd name="connsiteY12" fmla="*/ 309179 h 1256001"/>
                <a:gd name="connsiteX13" fmla="*/ 1056703 w 1061306"/>
                <a:gd name="connsiteY13" fmla="*/ 325281 h 1256001"/>
                <a:gd name="connsiteX14" fmla="*/ 936577 w 1061306"/>
                <a:gd name="connsiteY14" fmla="*/ 567299 h 1256001"/>
                <a:gd name="connsiteX15" fmla="*/ 659319 w 1061306"/>
                <a:gd name="connsiteY15" fmla="*/ 507413 h 1256001"/>
                <a:gd name="connsiteX16" fmla="*/ 816239 w 1061306"/>
                <a:gd name="connsiteY16" fmla="*/ 656988 h 1256001"/>
                <a:gd name="connsiteX17" fmla="*/ 1030503 w 1061306"/>
                <a:gd name="connsiteY17" fmla="*/ 580505 h 1256001"/>
                <a:gd name="connsiteX18" fmla="*/ 1030503 w 1061306"/>
                <a:gd name="connsiteY18" fmla="*/ 603669 h 1256001"/>
                <a:gd name="connsiteX19" fmla="*/ 913837 w 1061306"/>
                <a:gd name="connsiteY19" fmla="*/ 803880 h 1256001"/>
                <a:gd name="connsiteX20" fmla="*/ 695547 w 1061306"/>
                <a:gd name="connsiteY20" fmla="*/ 780434 h 1256001"/>
                <a:gd name="connsiteX21" fmla="*/ 577822 w 1061306"/>
                <a:gd name="connsiteY21" fmla="*/ 606706 h 1256001"/>
                <a:gd name="connsiteX22" fmla="*/ 576833 w 1061306"/>
                <a:gd name="connsiteY22" fmla="*/ 627822 h 1256001"/>
                <a:gd name="connsiteX23" fmla="*/ 701550 w 1061306"/>
                <a:gd name="connsiteY23" fmla="*/ 857834 h 1256001"/>
                <a:gd name="connsiteX24" fmla="*/ 969133 w 1061306"/>
                <a:gd name="connsiteY24" fmla="*/ 899077 h 1256001"/>
                <a:gd name="connsiteX25" fmla="*/ 959105 w 1061306"/>
                <a:gd name="connsiteY25" fmla="*/ 915179 h 1256001"/>
                <a:gd name="connsiteX26" fmla="*/ 669347 w 1061306"/>
                <a:gd name="connsiteY26" fmla="*/ 1015743 h 1256001"/>
                <a:gd name="connsiteX27" fmla="*/ 484884 w 1061306"/>
                <a:gd name="connsiteY27" fmla="*/ 758188 h 1256001"/>
                <a:gd name="connsiteX28" fmla="*/ 538203 w 1061306"/>
                <a:gd name="connsiteY28" fmla="*/ 1005997 h 1256001"/>
                <a:gd name="connsiteX29" fmla="*/ 818569 w 1061306"/>
                <a:gd name="connsiteY29" fmla="*/ 1105291 h 1256001"/>
                <a:gd name="connsiteX30" fmla="*/ 490252 w 1061306"/>
                <a:gd name="connsiteY30" fmla="*/ 1254372 h 1256001"/>
                <a:gd name="connsiteX31" fmla="*/ 333261 w 1061306"/>
                <a:gd name="connsiteY31" fmla="*/ 806634 h 1256001"/>
                <a:gd name="connsiteX32" fmla="*/ 0 w 1061306"/>
                <a:gd name="connsiteY32" fmla="*/ 1254372 h 1256001"/>
                <a:gd name="connsiteX33" fmla="*/ 309885 w 1061306"/>
                <a:gd name="connsiteY33" fmla="*/ 1093497 h 1256001"/>
                <a:gd name="connsiteX34" fmla="*/ 490252 w 1061306"/>
                <a:gd name="connsiteY34" fmla="*/ 1254372 h 125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61306" h="1256001">
                  <a:moveTo>
                    <a:pt x="818640" y="1105220"/>
                  </a:moveTo>
                  <a:cubicBezTo>
                    <a:pt x="799854" y="1171886"/>
                    <a:pt x="747171" y="1224217"/>
                    <a:pt x="680363" y="1242578"/>
                  </a:cubicBezTo>
                  <a:cubicBezTo>
                    <a:pt x="613556" y="1260940"/>
                    <a:pt x="541523" y="1242861"/>
                    <a:pt x="491311" y="1195121"/>
                  </a:cubicBezTo>
                  <a:cubicBezTo>
                    <a:pt x="436368" y="1142932"/>
                    <a:pt x="397597" y="1075701"/>
                    <a:pt x="379942" y="1001972"/>
                  </a:cubicBezTo>
                  <a:cubicBezTo>
                    <a:pt x="350987" y="881139"/>
                    <a:pt x="355648" y="754163"/>
                    <a:pt x="393360" y="635802"/>
                  </a:cubicBezTo>
                  <a:cubicBezTo>
                    <a:pt x="441947" y="483119"/>
                    <a:pt x="564616" y="364052"/>
                    <a:pt x="718640" y="319914"/>
                  </a:cubicBezTo>
                  <a:cubicBezTo>
                    <a:pt x="862919" y="278600"/>
                    <a:pt x="965743" y="149787"/>
                    <a:pt x="974218" y="0"/>
                  </a:cubicBezTo>
                  <a:lnTo>
                    <a:pt x="1004373" y="48305"/>
                  </a:lnTo>
                  <a:cubicBezTo>
                    <a:pt x="1057904" y="133968"/>
                    <a:pt x="1055079" y="243996"/>
                    <a:pt x="997240" y="326834"/>
                  </a:cubicBezTo>
                  <a:cubicBezTo>
                    <a:pt x="939331" y="409673"/>
                    <a:pt x="837001" y="450068"/>
                    <a:pt x="738132" y="429235"/>
                  </a:cubicBezTo>
                  <a:lnTo>
                    <a:pt x="743499" y="432272"/>
                  </a:lnTo>
                  <a:cubicBezTo>
                    <a:pt x="809600" y="469418"/>
                    <a:pt x="891026" y="468712"/>
                    <a:pt x="956421" y="430224"/>
                  </a:cubicBezTo>
                  <a:cubicBezTo>
                    <a:pt x="1002396" y="403246"/>
                    <a:pt x="1037071" y="359956"/>
                    <a:pt x="1053314" y="309179"/>
                  </a:cubicBezTo>
                  <a:lnTo>
                    <a:pt x="1056703" y="325281"/>
                  </a:lnTo>
                  <a:cubicBezTo>
                    <a:pt x="1077254" y="423797"/>
                    <a:pt x="1027537" y="524079"/>
                    <a:pt x="936577" y="567299"/>
                  </a:cubicBezTo>
                  <a:cubicBezTo>
                    <a:pt x="845687" y="610519"/>
                    <a:pt x="705929" y="576833"/>
                    <a:pt x="659319" y="507413"/>
                  </a:cubicBezTo>
                  <a:cubicBezTo>
                    <a:pt x="659319" y="507413"/>
                    <a:pt x="693570" y="629446"/>
                    <a:pt x="816239" y="656988"/>
                  </a:cubicBezTo>
                  <a:cubicBezTo>
                    <a:pt x="889331" y="673372"/>
                    <a:pt x="991308" y="650985"/>
                    <a:pt x="1030503" y="580505"/>
                  </a:cubicBezTo>
                  <a:lnTo>
                    <a:pt x="1030503" y="603669"/>
                  </a:lnTo>
                  <a:cubicBezTo>
                    <a:pt x="1027466" y="699219"/>
                    <a:pt x="978314" y="777326"/>
                    <a:pt x="913837" y="803880"/>
                  </a:cubicBezTo>
                  <a:cubicBezTo>
                    <a:pt x="849360" y="830433"/>
                    <a:pt x="753739" y="818710"/>
                    <a:pt x="695547" y="780434"/>
                  </a:cubicBezTo>
                  <a:cubicBezTo>
                    <a:pt x="621113" y="731493"/>
                    <a:pt x="585590" y="669770"/>
                    <a:pt x="577822" y="606706"/>
                  </a:cubicBezTo>
                  <a:lnTo>
                    <a:pt x="576833" y="627822"/>
                  </a:lnTo>
                  <a:cubicBezTo>
                    <a:pt x="572454" y="719346"/>
                    <a:pt x="625138" y="803527"/>
                    <a:pt x="701550" y="857834"/>
                  </a:cubicBezTo>
                  <a:cubicBezTo>
                    <a:pt x="776267" y="910942"/>
                    <a:pt x="881351" y="925419"/>
                    <a:pt x="969133" y="899077"/>
                  </a:cubicBezTo>
                  <a:lnTo>
                    <a:pt x="959105" y="915179"/>
                  </a:lnTo>
                  <a:cubicBezTo>
                    <a:pt x="900772" y="1008540"/>
                    <a:pt x="774148" y="1049429"/>
                    <a:pt x="669347" y="1015743"/>
                  </a:cubicBezTo>
                  <a:cubicBezTo>
                    <a:pt x="564545" y="982128"/>
                    <a:pt x="474150" y="884317"/>
                    <a:pt x="484884" y="758188"/>
                  </a:cubicBezTo>
                  <a:cubicBezTo>
                    <a:pt x="478317" y="834953"/>
                    <a:pt x="488910" y="929868"/>
                    <a:pt x="538203" y="1005997"/>
                  </a:cubicBezTo>
                  <a:cubicBezTo>
                    <a:pt x="599291" y="1100347"/>
                    <a:pt x="713555" y="1145262"/>
                    <a:pt x="818569" y="1105291"/>
                  </a:cubicBezTo>
                  <a:moveTo>
                    <a:pt x="490252" y="1254372"/>
                  </a:moveTo>
                  <a:cubicBezTo>
                    <a:pt x="364546" y="1142437"/>
                    <a:pt x="304942" y="972523"/>
                    <a:pt x="333261" y="806634"/>
                  </a:cubicBezTo>
                  <a:cubicBezTo>
                    <a:pt x="300210" y="1000348"/>
                    <a:pt x="230295" y="1184033"/>
                    <a:pt x="0" y="1254372"/>
                  </a:cubicBezTo>
                  <a:cubicBezTo>
                    <a:pt x="177400" y="1263482"/>
                    <a:pt x="281708" y="1237635"/>
                    <a:pt x="309885" y="1093497"/>
                  </a:cubicBezTo>
                  <a:cubicBezTo>
                    <a:pt x="307837" y="1196745"/>
                    <a:pt x="372244" y="1265177"/>
                    <a:pt x="490252" y="1254372"/>
                  </a:cubicBezTo>
                </a:path>
              </a:pathLst>
            </a:custGeom>
            <a:solidFill>
              <a:srgbClr val="E2E3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9F6601-27DA-9B02-B399-4302808ADAF3}"/>
                </a:ext>
              </a:extLst>
            </p:cNvPr>
            <p:cNvSpPr/>
            <p:nvPr/>
          </p:nvSpPr>
          <p:spPr>
            <a:xfrm>
              <a:off x="5734193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7054C74-7CB4-8B4D-CA97-12EB9C5D7991}"/>
                </a:ext>
              </a:extLst>
            </p:cNvPr>
            <p:cNvSpPr/>
            <p:nvPr/>
          </p:nvSpPr>
          <p:spPr>
            <a:xfrm>
              <a:off x="5817102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D1B0F6-0204-0CB7-F672-BFDC22545B20}"/>
                </a:ext>
              </a:extLst>
            </p:cNvPr>
            <p:cNvSpPr/>
            <p:nvPr/>
          </p:nvSpPr>
          <p:spPr>
            <a:xfrm>
              <a:off x="5936734" y="6949887"/>
              <a:ext cx="75635" cy="85451"/>
            </a:xfrm>
            <a:custGeom>
              <a:avLst/>
              <a:gdLst>
                <a:gd name="connsiteX0" fmla="*/ 54449 w 75635"/>
                <a:gd name="connsiteY0" fmla="*/ 85451 h 85451"/>
                <a:gd name="connsiteX1" fmla="*/ 37994 w 75635"/>
                <a:gd name="connsiteY1" fmla="*/ 61652 h 85451"/>
                <a:gd name="connsiteX2" fmla="*/ 19774 w 75635"/>
                <a:gd name="connsiteY2" fmla="*/ 61652 h 85451"/>
                <a:gd name="connsiteX3" fmla="*/ 19774 w 75635"/>
                <a:gd name="connsiteY3" fmla="*/ 85451 h 85451"/>
                <a:gd name="connsiteX4" fmla="*/ 0 w 75635"/>
                <a:gd name="connsiteY4" fmla="*/ 85451 h 85451"/>
                <a:gd name="connsiteX5" fmla="*/ 0 w 75635"/>
                <a:gd name="connsiteY5" fmla="*/ 0 h 85451"/>
                <a:gd name="connsiteX6" fmla="*/ 37005 w 75635"/>
                <a:gd name="connsiteY6" fmla="*/ 0 h 85451"/>
                <a:gd name="connsiteX7" fmla="*/ 74082 w 75635"/>
                <a:gd name="connsiteY7" fmla="*/ 31003 h 85451"/>
                <a:gd name="connsiteX8" fmla="*/ 56497 w 75635"/>
                <a:gd name="connsiteY8" fmla="*/ 57980 h 85451"/>
                <a:gd name="connsiteX9" fmla="*/ 75635 w 75635"/>
                <a:gd name="connsiteY9" fmla="*/ 85451 h 85451"/>
                <a:gd name="connsiteX10" fmla="*/ 54378 w 75635"/>
                <a:gd name="connsiteY10" fmla="*/ 85451 h 85451"/>
                <a:gd name="connsiteX11" fmla="*/ 35875 w 75635"/>
                <a:gd name="connsiteY11" fmla="*/ 16172 h 85451"/>
                <a:gd name="connsiteX12" fmla="*/ 19774 w 75635"/>
                <a:gd name="connsiteY12" fmla="*/ 16172 h 85451"/>
                <a:gd name="connsiteX13" fmla="*/ 19774 w 75635"/>
                <a:gd name="connsiteY13" fmla="*/ 45974 h 85451"/>
                <a:gd name="connsiteX14" fmla="*/ 35875 w 75635"/>
                <a:gd name="connsiteY14" fmla="*/ 45974 h 85451"/>
                <a:gd name="connsiteX15" fmla="*/ 54025 w 75635"/>
                <a:gd name="connsiteY15" fmla="*/ 31073 h 85451"/>
                <a:gd name="connsiteX16" fmla="*/ 35875 w 75635"/>
                <a:gd name="connsiteY16" fmla="*/ 1617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635" h="85451">
                  <a:moveTo>
                    <a:pt x="54449" y="85451"/>
                  </a:moveTo>
                  <a:lnTo>
                    <a:pt x="37994" y="61652"/>
                  </a:lnTo>
                  <a:lnTo>
                    <a:pt x="19774" y="61652"/>
                  </a:lnTo>
                  <a:lnTo>
                    <a:pt x="19774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7005" y="0"/>
                  </a:lnTo>
                  <a:cubicBezTo>
                    <a:pt x="59816" y="0"/>
                    <a:pt x="74082" y="11864"/>
                    <a:pt x="74082" y="31003"/>
                  </a:cubicBezTo>
                  <a:cubicBezTo>
                    <a:pt x="74082" y="43785"/>
                    <a:pt x="67584" y="53178"/>
                    <a:pt x="56497" y="57980"/>
                  </a:cubicBezTo>
                  <a:lnTo>
                    <a:pt x="75635" y="85451"/>
                  </a:lnTo>
                  <a:lnTo>
                    <a:pt x="54378" y="85451"/>
                  </a:lnTo>
                  <a:close/>
                  <a:moveTo>
                    <a:pt x="35875" y="16172"/>
                  </a:moveTo>
                  <a:lnTo>
                    <a:pt x="19774" y="16172"/>
                  </a:lnTo>
                  <a:lnTo>
                    <a:pt x="19774" y="45974"/>
                  </a:lnTo>
                  <a:lnTo>
                    <a:pt x="35875" y="45974"/>
                  </a:lnTo>
                  <a:cubicBezTo>
                    <a:pt x="47952" y="45974"/>
                    <a:pt x="54025" y="40395"/>
                    <a:pt x="54025" y="31073"/>
                  </a:cubicBezTo>
                  <a:cubicBezTo>
                    <a:pt x="54025" y="21751"/>
                    <a:pt x="47952" y="16172"/>
                    <a:pt x="35875" y="16172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CA74AA-5DD5-1CB0-02C8-B43BFE174B75}"/>
                </a:ext>
              </a:extLst>
            </p:cNvPr>
            <p:cNvSpPr/>
            <p:nvPr/>
          </p:nvSpPr>
          <p:spPr>
            <a:xfrm>
              <a:off x="6026423" y="6949887"/>
              <a:ext cx="66171" cy="85451"/>
            </a:xfrm>
            <a:custGeom>
              <a:avLst/>
              <a:gdLst>
                <a:gd name="connsiteX0" fmla="*/ 66172 w 66171"/>
                <a:gd name="connsiteY0" fmla="*/ 69562 h 85451"/>
                <a:gd name="connsiteX1" fmla="*/ 66172 w 66171"/>
                <a:gd name="connsiteY1" fmla="*/ 85451 h 85451"/>
                <a:gd name="connsiteX2" fmla="*/ 0 w 66171"/>
                <a:gd name="connsiteY2" fmla="*/ 85451 h 85451"/>
                <a:gd name="connsiteX3" fmla="*/ 0 w 66171"/>
                <a:gd name="connsiteY3" fmla="*/ 0 h 85451"/>
                <a:gd name="connsiteX4" fmla="*/ 64548 w 66171"/>
                <a:gd name="connsiteY4" fmla="*/ 0 h 85451"/>
                <a:gd name="connsiteX5" fmla="*/ 64548 w 66171"/>
                <a:gd name="connsiteY5" fmla="*/ 15890 h 85451"/>
                <a:gd name="connsiteX6" fmla="*/ 19633 w 66171"/>
                <a:gd name="connsiteY6" fmla="*/ 15890 h 85451"/>
                <a:gd name="connsiteX7" fmla="*/ 19633 w 66171"/>
                <a:gd name="connsiteY7" fmla="*/ 34463 h 85451"/>
                <a:gd name="connsiteX8" fmla="*/ 59322 w 66171"/>
                <a:gd name="connsiteY8" fmla="*/ 34463 h 85451"/>
                <a:gd name="connsiteX9" fmla="*/ 59322 w 66171"/>
                <a:gd name="connsiteY9" fmla="*/ 49858 h 85451"/>
                <a:gd name="connsiteX10" fmla="*/ 19633 w 66171"/>
                <a:gd name="connsiteY10" fmla="*/ 49858 h 85451"/>
                <a:gd name="connsiteX11" fmla="*/ 19633 w 66171"/>
                <a:gd name="connsiteY11" fmla="*/ 69632 h 85451"/>
                <a:gd name="connsiteX12" fmla="*/ 66101 w 66171"/>
                <a:gd name="connsiteY12" fmla="*/ 6963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71" h="85451">
                  <a:moveTo>
                    <a:pt x="66172" y="69562"/>
                  </a:moveTo>
                  <a:lnTo>
                    <a:pt x="66172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4548" y="0"/>
                  </a:lnTo>
                  <a:lnTo>
                    <a:pt x="64548" y="15890"/>
                  </a:lnTo>
                  <a:lnTo>
                    <a:pt x="19633" y="15890"/>
                  </a:lnTo>
                  <a:lnTo>
                    <a:pt x="19633" y="34463"/>
                  </a:lnTo>
                  <a:lnTo>
                    <a:pt x="59322" y="34463"/>
                  </a:lnTo>
                  <a:lnTo>
                    <a:pt x="59322" y="49858"/>
                  </a:lnTo>
                  <a:lnTo>
                    <a:pt x="19633" y="49858"/>
                  </a:lnTo>
                  <a:lnTo>
                    <a:pt x="19633" y="69632"/>
                  </a:lnTo>
                  <a:lnTo>
                    <a:pt x="66101" y="69632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E7D2DF5-92F1-2D29-972D-A2AED43127DA}"/>
                </a:ext>
              </a:extLst>
            </p:cNvPr>
            <p:cNvSpPr/>
            <p:nvPr/>
          </p:nvSpPr>
          <p:spPr>
            <a:xfrm>
              <a:off x="6102835" y="6948404"/>
              <a:ext cx="82697" cy="88417"/>
            </a:xfrm>
            <a:custGeom>
              <a:avLst/>
              <a:gdLst>
                <a:gd name="connsiteX0" fmla="*/ 63065 w 82697"/>
                <a:gd name="connsiteY0" fmla="*/ 42867 h 88417"/>
                <a:gd name="connsiteX1" fmla="*/ 81144 w 82697"/>
                <a:gd name="connsiteY1" fmla="*/ 42867 h 88417"/>
                <a:gd name="connsiteX2" fmla="*/ 81144 w 82697"/>
                <a:gd name="connsiteY2" fmla="*/ 77542 h 88417"/>
                <a:gd name="connsiteX3" fmla="*/ 46610 w 82697"/>
                <a:gd name="connsiteY3" fmla="*/ 88418 h 88417"/>
                <a:gd name="connsiteX4" fmla="*/ 0 w 82697"/>
                <a:gd name="connsiteY4" fmla="*/ 44209 h 88417"/>
                <a:gd name="connsiteX5" fmla="*/ 46963 w 82697"/>
                <a:gd name="connsiteY5" fmla="*/ 0 h 88417"/>
                <a:gd name="connsiteX6" fmla="*/ 82697 w 82697"/>
                <a:gd name="connsiteY6" fmla="*/ 14760 h 88417"/>
                <a:gd name="connsiteX7" fmla="*/ 69985 w 82697"/>
                <a:gd name="connsiteY7" fmla="*/ 26483 h 88417"/>
                <a:gd name="connsiteX8" fmla="*/ 47881 w 82697"/>
                <a:gd name="connsiteY8" fmla="*/ 16878 h 88417"/>
                <a:gd name="connsiteX9" fmla="*/ 19915 w 82697"/>
                <a:gd name="connsiteY9" fmla="*/ 44209 h 88417"/>
                <a:gd name="connsiteX10" fmla="*/ 47599 w 82697"/>
                <a:gd name="connsiteY10" fmla="*/ 71539 h 88417"/>
                <a:gd name="connsiteX11" fmla="*/ 62994 w 82697"/>
                <a:gd name="connsiteY11" fmla="*/ 67867 h 88417"/>
                <a:gd name="connsiteX12" fmla="*/ 62994 w 82697"/>
                <a:gd name="connsiteY12" fmla="*/ 42867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697" h="88417">
                  <a:moveTo>
                    <a:pt x="63065" y="42867"/>
                  </a:moveTo>
                  <a:lnTo>
                    <a:pt x="81144" y="42867"/>
                  </a:lnTo>
                  <a:lnTo>
                    <a:pt x="81144" y="77542"/>
                  </a:lnTo>
                  <a:cubicBezTo>
                    <a:pt x="71751" y="84604"/>
                    <a:pt x="58827" y="88418"/>
                    <a:pt x="46610" y="88418"/>
                  </a:cubicBezTo>
                  <a:cubicBezTo>
                    <a:pt x="19774" y="88418"/>
                    <a:pt x="0" y="69986"/>
                    <a:pt x="0" y="44209"/>
                  </a:cubicBezTo>
                  <a:cubicBezTo>
                    <a:pt x="0" y="18432"/>
                    <a:pt x="19774" y="0"/>
                    <a:pt x="46963" y="0"/>
                  </a:cubicBezTo>
                  <a:cubicBezTo>
                    <a:pt x="61935" y="0"/>
                    <a:pt x="74435" y="5155"/>
                    <a:pt x="82697" y="14760"/>
                  </a:cubicBezTo>
                  <a:lnTo>
                    <a:pt x="69985" y="26483"/>
                  </a:lnTo>
                  <a:cubicBezTo>
                    <a:pt x="63771" y="19915"/>
                    <a:pt x="56568" y="16878"/>
                    <a:pt x="47881" y="16878"/>
                  </a:cubicBezTo>
                  <a:cubicBezTo>
                    <a:pt x="31285" y="16878"/>
                    <a:pt x="19915" y="27966"/>
                    <a:pt x="19915" y="44209"/>
                  </a:cubicBezTo>
                  <a:cubicBezTo>
                    <a:pt x="19915" y="60452"/>
                    <a:pt x="31285" y="71539"/>
                    <a:pt x="47599" y="71539"/>
                  </a:cubicBezTo>
                  <a:cubicBezTo>
                    <a:pt x="52966" y="71539"/>
                    <a:pt x="57980" y="70551"/>
                    <a:pt x="62994" y="67867"/>
                  </a:cubicBezTo>
                  <a:lnTo>
                    <a:pt x="62994" y="42867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BC64D48-BEEC-616F-9C5C-D09BDDC788B1}"/>
                </a:ext>
              </a:extLst>
            </p:cNvPr>
            <p:cNvSpPr/>
            <p:nvPr/>
          </p:nvSpPr>
          <p:spPr>
            <a:xfrm>
              <a:off x="6202270" y="6949957"/>
              <a:ext cx="19773" cy="85451"/>
            </a:xfrm>
            <a:custGeom>
              <a:avLst/>
              <a:gdLst>
                <a:gd name="connsiteX0" fmla="*/ 0 w 19773"/>
                <a:gd name="connsiteY0" fmla="*/ 0 h 85451"/>
                <a:gd name="connsiteX1" fmla="*/ 19774 w 19773"/>
                <a:gd name="connsiteY1" fmla="*/ 0 h 85451"/>
                <a:gd name="connsiteX2" fmla="*/ 19774 w 19773"/>
                <a:gd name="connsiteY2" fmla="*/ 85452 h 85451"/>
                <a:gd name="connsiteX3" fmla="*/ 0 w 19773"/>
                <a:gd name="connsiteY3" fmla="*/ 85452 h 85451"/>
                <a:gd name="connsiteX4" fmla="*/ 0 w 19773"/>
                <a:gd name="connsiteY4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3" h="85451">
                  <a:moveTo>
                    <a:pt x="0" y="0"/>
                  </a:moveTo>
                  <a:lnTo>
                    <a:pt x="19774" y="0"/>
                  </a:lnTo>
                  <a:lnTo>
                    <a:pt x="19774" y="85452"/>
                  </a:lnTo>
                  <a:lnTo>
                    <a:pt x="0" y="85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3264D94-EB4A-CE4C-A471-AFAD374383BE}"/>
                </a:ext>
              </a:extLst>
            </p:cNvPr>
            <p:cNvSpPr/>
            <p:nvPr/>
          </p:nvSpPr>
          <p:spPr>
            <a:xfrm>
              <a:off x="6236945" y="6948404"/>
              <a:ext cx="93502" cy="88417"/>
            </a:xfrm>
            <a:custGeom>
              <a:avLst/>
              <a:gdLst>
                <a:gd name="connsiteX0" fmla="*/ 0 w 93502"/>
                <a:gd name="connsiteY0" fmla="*/ 44209 h 88417"/>
                <a:gd name="connsiteX1" fmla="*/ 46751 w 93502"/>
                <a:gd name="connsiteY1" fmla="*/ 0 h 88417"/>
                <a:gd name="connsiteX2" fmla="*/ 93502 w 93502"/>
                <a:gd name="connsiteY2" fmla="*/ 44209 h 88417"/>
                <a:gd name="connsiteX3" fmla="*/ 46751 w 93502"/>
                <a:gd name="connsiteY3" fmla="*/ 88418 h 88417"/>
                <a:gd name="connsiteX4" fmla="*/ 0 w 93502"/>
                <a:gd name="connsiteY4" fmla="*/ 44209 h 88417"/>
                <a:gd name="connsiteX5" fmla="*/ 73446 w 93502"/>
                <a:gd name="connsiteY5" fmla="*/ 44209 h 88417"/>
                <a:gd name="connsiteX6" fmla="*/ 46751 w 93502"/>
                <a:gd name="connsiteY6" fmla="*/ 16878 h 88417"/>
                <a:gd name="connsiteX7" fmla="*/ 20056 w 93502"/>
                <a:gd name="connsiteY7" fmla="*/ 44209 h 88417"/>
                <a:gd name="connsiteX8" fmla="*/ 46751 w 93502"/>
                <a:gd name="connsiteY8" fmla="*/ 71539 h 88417"/>
                <a:gd name="connsiteX9" fmla="*/ 73446 w 93502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502" h="88417">
                  <a:moveTo>
                    <a:pt x="0" y="44209"/>
                  </a:moveTo>
                  <a:cubicBezTo>
                    <a:pt x="0" y="18856"/>
                    <a:pt x="19774" y="0"/>
                    <a:pt x="46751" y="0"/>
                  </a:cubicBezTo>
                  <a:cubicBezTo>
                    <a:pt x="73728" y="0"/>
                    <a:pt x="93502" y="18644"/>
                    <a:pt x="93502" y="44209"/>
                  </a:cubicBezTo>
                  <a:cubicBezTo>
                    <a:pt x="93502" y="69774"/>
                    <a:pt x="73587" y="88418"/>
                    <a:pt x="46751" y="88418"/>
                  </a:cubicBezTo>
                  <a:cubicBezTo>
                    <a:pt x="19915" y="88418"/>
                    <a:pt x="0" y="69632"/>
                    <a:pt x="0" y="44209"/>
                  </a:cubicBezTo>
                  <a:close/>
                  <a:moveTo>
                    <a:pt x="73446" y="44209"/>
                  </a:moveTo>
                  <a:cubicBezTo>
                    <a:pt x="73446" y="27966"/>
                    <a:pt x="62005" y="16878"/>
                    <a:pt x="46751" y="16878"/>
                  </a:cubicBezTo>
                  <a:cubicBezTo>
                    <a:pt x="31497" y="16878"/>
                    <a:pt x="20056" y="27966"/>
                    <a:pt x="20056" y="44209"/>
                  </a:cubicBezTo>
                  <a:cubicBezTo>
                    <a:pt x="20056" y="60452"/>
                    <a:pt x="31497" y="71539"/>
                    <a:pt x="46751" y="71539"/>
                  </a:cubicBezTo>
                  <a:cubicBezTo>
                    <a:pt x="62005" y="71539"/>
                    <a:pt x="73446" y="60452"/>
                    <a:pt x="73446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20E7CD-3D44-B991-F2F4-CBBD390FCAC6}"/>
                </a:ext>
              </a:extLst>
            </p:cNvPr>
            <p:cNvSpPr/>
            <p:nvPr/>
          </p:nvSpPr>
          <p:spPr>
            <a:xfrm>
              <a:off x="6345348" y="6949957"/>
              <a:ext cx="78389" cy="85451"/>
            </a:xfrm>
            <a:custGeom>
              <a:avLst/>
              <a:gdLst>
                <a:gd name="connsiteX0" fmla="*/ 78319 w 78389"/>
                <a:gd name="connsiteY0" fmla="*/ 0 h 85451"/>
                <a:gd name="connsiteX1" fmla="*/ 78319 w 78389"/>
                <a:gd name="connsiteY1" fmla="*/ 85452 h 85451"/>
                <a:gd name="connsiteX2" fmla="*/ 62076 w 78389"/>
                <a:gd name="connsiteY2" fmla="*/ 85452 h 85451"/>
                <a:gd name="connsiteX3" fmla="*/ 19491 w 78389"/>
                <a:gd name="connsiteY3" fmla="*/ 33616 h 85451"/>
                <a:gd name="connsiteX4" fmla="*/ 19491 w 78389"/>
                <a:gd name="connsiteY4" fmla="*/ 85452 h 85451"/>
                <a:gd name="connsiteX5" fmla="*/ 0 w 78389"/>
                <a:gd name="connsiteY5" fmla="*/ 85452 h 85451"/>
                <a:gd name="connsiteX6" fmla="*/ 0 w 78389"/>
                <a:gd name="connsiteY6" fmla="*/ 0 h 85451"/>
                <a:gd name="connsiteX7" fmla="*/ 16384 w 78389"/>
                <a:gd name="connsiteY7" fmla="*/ 0 h 85451"/>
                <a:gd name="connsiteX8" fmla="*/ 58827 w 78389"/>
                <a:gd name="connsiteY8" fmla="*/ 51836 h 85451"/>
                <a:gd name="connsiteX9" fmla="*/ 58827 w 78389"/>
                <a:gd name="connsiteY9" fmla="*/ 0 h 85451"/>
                <a:gd name="connsiteX10" fmla="*/ 78389 w 78389"/>
                <a:gd name="connsiteY10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89" h="85451">
                  <a:moveTo>
                    <a:pt x="78319" y="0"/>
                  </a:moveTo>
                  <a:lnTo>
                    <a:pt x="78319" y="85452"/>
                  </a:lnTo>
                  <a:lnTo>
                    <a:pt x="62076" y="85452"/>
                  </a:lnTo>
                  <a:lnTo>
                    <a:pt x="19491" y="33616"/>
                  </a:lnTo>
                  <a:lnTo>
                    <a:pt x="19491" y="85452"/>
                  </a:lnTo>
                  <a:lnTo>
                    <a:pt x="0" y="85452"/>
                  </a:lnTo>
                  <a:lnTo>
                    <a:pt x="0" y="0"/>
                  </a:lnTo>
                  <a:lnTo>
                    <a:pt x="16384" y="0"/>
                  </a:lnTo>
                  <a:lnTo>
                    <a:pt x="58827" y="51836"/>
                  </a:lnTo>
                  <a:lnTo>
                    <a:pt x="58827" y="0"/>
                  </a:lnTo>
                  <a:lnTo>
                    <a:pt x="78389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2C6A7B0-CA12-8E57-9AD9-4A6571A65A5E}"/>
                </a:ext>
              </a:extLst>
            </p:cNvPr>
            <p:cNvSpPr/>
            <p:nvPr/>
          </p:nvSpPr>
          <p:spPr>
            <a:xfrm>
              <a:off x="6437226" y="6948404"/>
              <a:ext cx="71044" cy="88347"/>
            </a:xfrm>
            <a:custGeom>
              <a:avLst/>
              <a:gdLst>
                <a:gd name="connsiteX0" fmla="*/ 0 w 71044"/>
                <a:gd name="connsiteY0" fmla="*/ 78531 h 88347"/>
                <a:gd name="connsiteX1" fmla="*/ 6709 w 71044"/>
                <a:gd name="connsiteY1" fmla="*/ 63630 h 88347"/>
                <a:gd name="connsiteX2" fmla="*/ 34887 w 71044"/>
                <a:gd name="connsiteY2" fmla="*/ 72528 h 88347"/>
                <a:gd name="connsiteX3" fmla="*/ 51342 w 71044"/>
                <a:gd name="connsiteY3" fmla="*/ 63347 h 88347"/>
                <a:gd name="connsiteX4" fmla="*/ 1695 w 71044"/>
                <a:gd name="connsiteY4" fmla="*/ 26624 h 88347"/>
                <a:gd name="connsiteX5" fmla="*/ 37712 w 71044"/>
                <a:gd name="connsiteY5" fmla="*/ 0 h 88347"/>
                <a:gd name="connsiteX6" fmla="*/ 67373 w 71044"/>
                <a:gd name="connsiteY6" fmla="*/ 7557 h 88347"/>
                <a:gd name="connsiteX7" fmla="*/ 61299 w 71044"/>
                <a:gd name="connsiteY7" fmla="*/ 22599 h 88347"/>
                <a:gd name="connsiteX8" fmla="*/ 37641 w 71044"/>
                <a:gd name="connsiteY8" fmla="*/ 15890 h 88347"/>
                <a:gd name="connsiteX9" fmla="*/ 21398 w 71044"/>
                <a:gd name="connsiteY9" fmla="*/ 25635 h 88347"/>
                <a:gd name="connsiteX10" fmla="*/ 71045 w 71044"/>
                <a:gd name="connsiteY10" fmla="*/ 61864 h 88347"/>
                <a:gd name="connsiteX11" fmla="*/ 34816 w 71044"/>
                <a:gd name="connsiteY11" fmla="*/ 88347 h 88347"/>
                <a:gd name="connsiteX12" fmla="*/ 0 w 71044"/>
                <a:gd name="connsiteY12" fmla="*/ 78460 h 8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044" h="88347">
                  <a:moveTo>
                    <a:pt x="0" y="78531"/>
                  </a:moveTo>
                  <a:lnTo>
                    <a:pt x="6709" y="63630"/>
                  </a:lnTo>
                  <a:cubicBezTo>
                    <a:pt x="13912" y="68856"/>
                    <a:pt x="24647" y="72528"/>
                    <a:pt x="34887" y="72528"/>
                  </a:cubicBezTo>
                  <a:cubicBezTo>
                    <a:pt x="46610" y="72528"/>
                    <a:pt x="51342" y="68644"/>
                    <a:pt x="51342" y="63347"/>
                  </a:cubicBezTo>
                  <a:cubicBezTo>
                    <a:pt x="51342" y="47387"/>
                    <a:pt x="1695" y="58333"/>
                    <a:pt x="1695" y="26624"/>
                  </a:cubicBezTo>
                  <a:cubicBezTo>
                    <a:pt x="1695" y="12076"/>
                    <a:pt x="13418" y="0"/>
                    <a:pt x="37712" y="0"/>
                  </a:cubicBezTo>
                  <a:cubicBezTo>
                    <a:pt x="48446" y="0"/>
                    <a:pt x="59463" y="2542"/>
                    <a:pt x="67373" y="7557"/>
                  </a:cubicBezTo>
                  <a:lnTo>
                    <a:pt x="61299" y="22599"/>
                  </a:lnTo>
                  <a:cubicBezTo>
                    <a:pt x="53390" y="18079"/>
                    <a:pt x="45197" y="15890"/>
                    <a:pt x="37641" y="15890"/>
                  </a:cubicBezTo>
                  <a:cubicBezTo>
                    <a:pt x="25918" y="15890"/>
                    <a:pt x="21398" y="20268"/>
                    <a:pt x="21398" y="25635"/>
                  </a:cubicBezTo>
                  <a:cubicBezTo>
                    <a:pt x="21398" y="41384"/>
                    <a:pt x="71045" y="30508"/>
                    <a:pt x="71045" y="61864"/>
                  </a:cubicBezTo>
                  <a:cubicBezTo>
                    <a:pt x="71045" y="76130"/>
                    <a:pt x="59181" y="88347"/>
                    <a:pt x="34816" y="88347"/>
                  </a:cubicBezTo>
                  <a:cubicBezTo>
                    <a:pt x="21257" y="88347"/>
                    <a:pt x="7627" y="84322"/>
                    <a:pt x="0" y="78460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A67750-D54F-1A15-DB93-9FEAB743A28B}"/>
                </a:ext>
              </a:extLst>
            </p:cNvPr>
            <p:cNvSpPr/>
            <p:nvPr/>
          </p:nvSpPr>
          <p:spPr>
            <a:xfrm>
              <a:off x="6572395" y="6937387"/>
              <a:ext cx="8050" cy="114194"/>
            </a:xfrm>
            <a:custGeom>
              <a:avLst/>
              <a:gdLst>
                <a:gd name="connsiteX0" fmla="*/ 0 w 8050"/>
                <a:gd name="connsiteY0" fmla="*/ 0 h 114194"/>
                <a:gd name="connsiteX1" fmla="*/ 8051 w 8050"/>
                <a:gd name="connsiteY1" fmla="*/ 0 h 114194"/>
                <a:gd name="connsiteX2" fmla="*/ 8051 w 8050"/>
                <a:gd name="connsiteY2" fmla="*/ 114194 h 114194"/>
                <a:gd name="connsiteX3" fmla="*/ 0 w 8050"/>
                <a:gd name="connsiteY3" fmla="*/ 114194 h 114194"/>
                <a:gd name="connsiteX4" fmla="*/ 0 w 8050"/>
                <a:gd name="connsiteY4" fmla="*/ 0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0" h="114194">
                  <a:moveTo>
                    <a:pt x="0" y="0"/>
                  </a:moveTo>
                  <a:lnTo>
                    <a:pt x="8051" y="0"/>
                  </a:lnTo>
                  <a:lnTo>
                    <a:pt x="8051" y="114194"/>
                  </a:lnTo>
                  <a:lnTo>
                    <a:pt x="0" y="114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6182134-A9C8-D796-4C70-39823B2E84DE}"/>
                </a:ext>
              </a:extLst>
            </p:cNvPr>
            <p:cNvSpPr/>
            <p:nvPr/>
          </p:nvSpPr>
          <p:spPr>
            <a:xfrm>
              <a:off x="6640403" y="6949957"/>
              <a:ext cx="82132" cy="85451"/>
            </a:xfrm>
            <a:custGeom>
              <a:avLst/>
              <a:gdLst>
                <a:gd name="connsiteX0" fmla="*/ 0 w 82132"/>
                <a:gd name="connsiteY0" fmla="*/ 0 h 85451"/>
                <a:gd name="connsiteX1" fmla="*/ 36017 w 82132"/>
                <a:gd name="connsiteY1" fmla="*/ 0 h 85451"/>
                <a:gd name="connsiteX2" fmla="*/ 82132 w 82132"/>
                <a:gd name="connsiteY2" fmla="*/ 42726 h 85451"/>
                <a:gd name="connsiteX3" fmla="*/ 36017 w 82132"/>
                <a:gd name="connsiteY3" fmla="*/ 85452 h 85451"/>
                <a:gd name="connsiteX4" fmla="*/ 0 w 82132"/>
                <a:gd name="connsiteY4" fmla="*/ 85452 h 85451"/>
                <a:gd name="connsiteX5" fmla="*/ 0 w 82132"/>
                <a:gd name="connsiteY5" fmla="*/ 0 h 85451"/>
                <a:gd name="connsiteX6" fmla="*/ 35240 w 82132"/>
                <a:gd name="connsiteY6" fmla="*/ 74788 h 85451"/>
                <a:gd name="connsiteX7" fmla="*/ 69915 w 82132"/>
                <a:gd name="connsiteY7" fmla="*/ 42655 h 85451"/>
                <a:gd name="connsiteX8" fmla="*/ 35240 w 82132"/>
                <a:gd name="connsiteY8" fmla="*/ 10593 h 85451"/>
                <a:gd name="connsiteX9" fmla="*/ 12147 w 82132"/>
                <a:gd name="connsiteY9" fmla="*/ 10593 h 85451"/>
                <a:gd name="connsiteX10" fmla="*/ 12147 w 82132"/>
                <a:gd name="connsiteY10" fmla="*/ 74788 h 85451"/>
                <a:gd name="connsiteX11" fmla="*/ 35240 w 82132"/>
                <a:gd name="connsiteY11" fmla="*/ 7478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132" h="85451">
                  <a:moveTo>
                    <a:pt x="0" y="0"/>
                  </a:moveTo>
                  <a:lnTo>
                    <a:pt x="36017" y="0"/>
                  </a:lnTo>
                  <a:cubicBezTo>
                    <a:pt x="63488" y="0"/>
                    <a:pt x="82132" y="17302"/>
                    <a:pt x="82132" y="42726"/>
                  </a:cubicBezTo>
                  <a:cubicBezTo>
                    <a:pt x="82132" y="68149"/>
                    <a:pt x="63488" y="85452"/>
                    <a:pt x="36017" y="85452"/>
                  </a:cubicBezTo>
                  <a:lnTo>
                    <a:pt x="0" y="85452"/>
                  </a:lnTo>
                  <a:lnTo>
                    <a:pt x="0" y="0"/>
                  </a:lnTo>
                  <a:close/>
                  <a:moveTo>
                    <a:pt x="35240" y="74788"/>
                  </a:moveTo>
                  <a:cubicBezTo>
                    <a:pt x="56356" y="74788"/>
                    <a:pt x="69915" y="61864"/>
                    <a:pt x="69915" y="42655"/>
                  </a:cubicBezTo>
                  <a:cubicBezTo>
                    <a:pt x="69915" y="23446"/>
                    <a:pt x="56356" y="10593"/>
                    <a:pt x="35240" y="10593"/>
                  </a:cubicBezTo>
                  <a:lnTo>
                    <a:pt x="12147" y="10593"/>
                  </a:lnTo>
                  <a:lnTo>
                    <a:pt x="12147" y="74788"/>
                  </a:lnTo>
                  <a:lnTo>
                    <a:pt x="35240" y="7478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28520A3-1082-73DA-8236-0BBDCD16A2B5}"/>
                </a:ext>
              </a:extLst>
            </p:cNvPr>
            <p:cNvSpPr/>
            <p:nvPr/>
          </p:nvSpPr>
          <p:spPr>
            <a:xfrm>
              <a:off x="6741320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8 w 62005"/>
                <a:gd name="connsiteY6" fmla="*/ 10593 h 85451"/>
                <a:gd name="connsiteX7" fmla="*/ 12218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8 w 62005"/>
                <a:gd name="connsiteY10" fmla="*/ 47246 h 85451"/>
                <a:gd name="connsiteX11" fmla="*/ 12218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8" y="10593"/>
                  </a:lnTo>
                  <a:lnTo>
                    <a:pt x="12218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8" y="47246"/>
                  </a:lnTo>
                  <a:lnTo>
                    <a:pt x="12218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1032FAC-5944-A9C9-7FFD-F9AD67A2969A}"/>
                </a:ext>
              </a:extLst>
            </p:cNvPr>
            <p:cNvSpPr/>
            <p:nvPr/>
          </p:nvSpPr>
          <p:spPr>
            <a:xfrm>
              <a:off x="6815967" y="6948898"/>
              <a:ext cx="77753" cy="87428"/>
            </a:xfrm>
            <a:custGeom>
              <a:avLst/>
              <a:gdLst>
                <a:gd name="connsiteX0" fmla="*/ 0 w 77753"/>
                <a:gd name="connsiteY0" fmla="*/ 43714 h 87428"/>
                <a:gd name="connsiteX1" fmla="*/ 45268 w 77753"/>
                <a:gd name="connsiteY1" fmla="*/ 0 h 87428"/>
                <a:gd name="connsiteX2" fmla="*/ 77754 w 77753"/>
                <a:gd name="connsiteY2" fmla="*/ 13277 h 87428"/>
                <a:gd name="connsiteX3" fmla="*/ 69844 w 77753"/>
                <a:gd name="connsiteY3" fmla="*/ 20974 h 87428"/>
                <a:gd name="connsiteX4" fmla="*/ 45833 w 77753"/>
                <a:gd name="connsiteY4" fmla="*/ 10876 h 87428"/>
                <a:gd name="connsiteX5" fmla="*/ 12288 w 77753"/>
                <a:gd name="connsiteY5" fmla="*/ 43714 h 87428"/>
                <a:gd name="connsiteX6" fmla="*/ 45833 w 77753"/>
                <a:gd name="connsiteY6" fmla="*/ 76553 h 87428"/>
                <a:gd name="connsiteX7" fmla="*/ 69844 w 77753"/>
                <a:gd name="connsiteY7" fmla="*/ 66313 h 87428"/>
                <a:gd name="connsiteX8" fmla="*/ 77754 w 77753"/>
                <a:gd name="connsiteY8" fmla="*/ 74011 h 87428"/>
                <a:gd name="connsiteX9" fmla="*/ 45197 w 77753"/>
                <a:gd name="connsiteY9" fmla="*/ 87429 h 87428"/>
                <a:gd name="connsiteX10" fmla="*/ 71 w 77753"/>
                <a:gd name="connsiteY10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53" h="87428">
                  <a:moveTo>
                    <a:pt x="0" y="43714"/>
                  </a:moveTo>
                  <a:cubicBezTo>
                    <a:pt x="0" y="18432"/>
                    <a:pt x="19280" y="0"/>
                    <a:pt x="45268" y="0"/>
                  </a:cubicBezTo>
                  <a:cubicBezTo>
                    <a:pt x="58474" y="0"/>
                    <a:pt x="69915" y="4520"/>
                    <a:pt x="77754" y="13277"/>
                  </a:cubicBezTo>
                  <a:lnTo>
                    <a:pt x="69844" y="20974"/>
                  </a:lnTo>
                  <a:cubicBezTo>
                    <a:pt x="63276" y="13983"/>
                    <a:pt x="55226" y="10876"/>
                    <a:pt x="45833" y="10876"/>
                  </a:cubicBezTo>
                  <a:cubicBezTo>
                    <a:pt x="26553" y="10876"/>
                    <a:pt x="12288" y="24788"/>
                    <a:pt x="12288" y="43714"/>
                  </a:cubicBezTo>
                  <a:cubicBezTo>
                    <a:pt x="12288" y="62641"/>
                    <a:pt x="26553" y="76553"/>
                    <a:pt x="45833" y="76553"/>
                  </a:cubicBezTo>
                  <a:cubicBezTo>
                    <a:pt x="55226" y="76553"/>
                    <a:pt x="63276" y="73234"/>
                    <a:pt x="69844" y="66313"/>
                  </a:cubicBezTo>
                  <a:lnTo>
                    <a:pt x="77754" y="74011"/>
                  </a:lnTo>
                  <a:cubicBezTo>
                    <a:pt x="69915" y="82768"/>
                    <a:pt x="58474" y="87429"/>
                    <a:pt x="45197" y="87429"/>
                  </a:cubicBezTo>
                  <a:cubicBezTo>
                    <a:pt x="19350" y="87429"/>
                    <a:pt x="71" y="68997"/>
                    <a:pt x="71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C06DFA8-118F-AE35-41DC-F36E99074FA2}"/>
                </a:ext>
              </a:extLst>
            </p:cNvPr>
            <p:cNvSpPr/>
            <p:nvPr/>
          </p:nvSpPr>
          <p:spPr>
            <a:xfrm>
              <a:off x="69113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A022F6A-F0B7-7F6C-A5D7-DF92909952C1}"/>
                </a:ext>
              </a:extLst>
            </p:cNvPr>
            <p:cNvSpPr/>
            <p:nvPr/>
          </p:nvSpPr>
          <p:spPr>
            <a:xfrm>
              <a:off x="6993226" y="6949887"/>
              <a:ext cx="91030" cy="85451"/>
            </a:xfrm>
            <a:custGeom>
              <a:avLst/>
              <a:gdLst>
                <a:gd name="connsiteX0" fmla="*/ 79166 w 91030"/>
                <a:gd name="connsiteY0" fmla="*/ 85451 h 85451"/>
                <a:gd name="connsiteX1" fmla="*/ 79025 w 91030"/>
                <a:gd name="connsiteY1" fmla="*/ 23234 h 85451"/>
                <a:gd name="connsiteX2" fmla="*/ 48164 w 91030"/>
                <a:gd name="connsiteY2" fmla="*/ 75070 h 85451"/>
                <a:gd name="connsiteX3" fmla="*/ 42585 w 91030"/>
                <a:gd name="connsiteY3" fmla="*/ 75070 h 85451"/>
                <a:gd name="connsiteX4" fmla="*/ 11723 w 91030"/>
                <a:gd name="connsiteY4" fmla="*/ 23587 h 85451"/>
                <a:gd name="connsiteX5" fmla="*/ 11723 w 91030"/>
                <a:gd name="connsiteY5" fmla="*/ 85451 h 85451"/>
                <a:gd name="connsiteX6" fmla="*/ 0 w 91030"/>
                <a:gd name="connsiteY6" fmla="*/ 85451 h 85451"/>
                <a:gd name="connsiteX7" fmla="*/ 0 w 91030"/>
                <a:gd name="connsiteY7" fmla="*/ 0 h 85451"/>
                <a:gd name="connsiteX8" fmla="*/ 10028 w 91030"/>
                <a:gd name="connsiteY8" fmla="*/ 0 h 85451"/>
                <a:gd name="connsiteX9" fmla="*/ 45692 w 91030"/>
                <a:gd name="connsiteY9" fmla="*/ 60028 h 85451"/>
                <a:gd name="connsiteX10" fmla="*/ 80861 w 91030"/>
                <a:gd name="connsiteY10" fmla="*/ 0 h 85451"/>
                <a:gd name="connsiteX11" fmla="*/ 90889 w 91030"/>
                <a:gd name="connsiteY11" fmla="*/ 0 h 85451"/>
                <a:gd name="connsiteX12" fmla="*/ 91031 w 91030"/>
                <a:gd name="connsiteY12" fmla="*/ 85451 h 85451"/>
                <a:gd name="connsiteX13" fmla="*/ 79308 w 91030"/>
                <a:gd name="connsiteY13" fmla="*/ 85451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030" h="85451">
                  <a:moveTo>
                    <a:pt x="79166" y="85451"/>
                  </a:moveTo>
                  <a:lnTo>
                    <a:pt x="79025" y="23234"/>
                  </a:lnTo>
                  <a:lnTo>
                    <a:pt x="48164" y="75070"/>
                  </a:lnTo>
                  <a:lnTo>
                    <a:pt x="42585" y="75070"/>
                  </a:lnTo>
                  <a:lnTo>
                    <a:pt x="11723" y="23587"/>
                  </a:lnTo>
                  <a:lnTo>
                    <a:pt x="11723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10028" y="0"/>
                  </a:lnTo>
                  <a:lnTo>
                    <a:pt x="45692" y="60028"/>
                  </a:lnTo>
                  <a:lnTo>
                    <a:pt x="80861" y="0"/>
                  </a:lnTo>
                  <a:lnTo>
                    <a:pt x="90889" y="0"/>
                  </a:lnTo>
                  <a:lnTo>
                    <a:pt x="91031" y="85451"/>
                  </a:lnTo>
                  <a:lnTo>
                    <a:pt x="79308" y="85451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B143EFA-B9C0-325C-D19D-0B925D83C9DD}"/>
                </a:ext>
              </a:extLst>
            </p:cNvPr>
            <p:cNvSpPr/>
            <p:nvPr/>
          </p:nvSpPr>
          <p:spPr>
            <a:xfrm>
              <a:off x="7109892" y="6949957"/>
              <a:ext cx="73516" cy="85451"/>
            </a:xfrm>
            <a:custGeom>
              <a:avLst/>
              <a:gdLst>
                <a:gd name="connsiteX0" fmla="*/ 73446 w 73516"/>
                <a:gd name="connsiteY0" fmla="*/ 62358 h 85451"/>
                <a:gd name="connsiteX1" fmla="*/ 40748 w 73516"/>
                <a:gd name="connsiteY1" fmla="*/ 85452 h 85451"/>
                <a:gd name="connsiteX2" fmla="*/ 0 w 73516"/>
                <a:gd name="connsiteY2" fmla="*/ 85452 h 85451"/>
                <a:gd name="connsiteX3" fmla="*/ 0 w 73516"/>
                <a:gd name="connsiteY3" fmla="*/ 0 h 85451"/>
                <a:gd name="connsiteX4" fmla="*/ 38347 w 73516"/>
                <a:gd name="connsiteY4" fmla="*/ 0 h 85451"/>
                <a:gd name="connsiteX5" fmla="*/ 68997 w 73516"/>
                <a:gd name="connsiteY5" fmla="*/ 22104 h 85451"/>
                <a:gd name="connsiteX6" fmla="*/ 57556 w 73516"/>
                <a:gd name="connsiteY6" fmla="*/ 41172 h 85451"/>
                <a:gd name="connsiteX7" fmla="*/ 73517 w 73516"/>
                <a:gd name="connsiteY7" fmla="*/ 62429 h 85451"/>
                <a:gd name="connsiteX8" fmla="*/ 12217 w 73516"/>
                <a:gd name="connsiteY8" fmla="*/ 9887 h 85451"/>
                <a:gd name="connsiteX9" fmla="*/ 12217 w 73516"/>
                <a:gd name="connsiteY9" fmla="*/ 37217 h 85451"/>
                <a:gd name="connsiteX10" fmla="*/ 37217 w 73516"/>
                <a:gd name="connsiteY10" fmla="*/ 37217 h 85451"/>
                <a:gd name="connsiteX11" fmla="*/ 56779 w 73516"/>
                <a:gd name="connsiteY11" fmla="*/ 23517 h 85451"/>
                <a:gd name="connsiteX12" fmla="*/ 37217 w 73516"/>
                <a:gd name="connsiteY12" fmla="*/ 9887 h 85451"/>
                <a:gd name="connsiteX13" fmla="*/ 12217 w 73516"/>
                <a:gd name="connsiteY13" fmla="*/ 9887 h 85451"/>
                <a:gd name="connsiteX14" fmla="*/ 61158 w 73516"/>
                <a:gd name="connsiteY14" fmla="*/ 61370 h 85451"/>
                <a:gd name="connsiteX15" fmla="*/ 40254 w 73516"/>
                <a:gd name="connsiteY15" fmla="*/ 47104 h 85451"/>
                <a:gd name="connsiteX16" fmla="*/ 12217 w 73516"/>
                <a:gd name="connsiteY16" fmla="*/ 47104 h 85451"/>
                <a:gd name="connsiteX17" fmla="*/ 12217 w 73516"/>
                <a:gd name="connsiteY17" fmla="*/ 75565 h 85451"/>
                <a:gd name="connsiteX18" fmla="*/ 40254 w 73516"/>
                <a:gd name="connsiteY18" fmla="*/ 75565 h 85451"/>
                <a:gd name="connsiteX19" fmla="*/ 61158 w 73516"/>
                <a:gd name="connsiteY19" fmla="*/ 6144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516" h="85451">
                  <a:moveTo>
                    <a:pt x="73446" y="62358"/>
                  </a:moveTo>
                  <a:cubicBezTo>
                    <a:pt x="73446" y="76977"/>
                    <a:pt x="62358" y="85452"/>
                    <a:pt x="40748" y="85452"/>
                  </a:cubicBezTo>
                  <a:lnTo>
                    <a:pt x="0" y="85452"/>
                  </a:lnTo>
                  <a:lnTo>
                    <a:pt x="0" y="0"/>
                  </a:lnTo>
                  <a:lnTo>
                    <a:pt x="38347" y="0"/>
                  </a:lnTo>
                  <a:cubicBezTo>
                    <a:pt x="57980" y="0"/>
                    <a:pt x="68997" y="8263"/>
                    <a:pt x="68997" y="22104"/>
                  </a:cubicBezTo>
                  <a:cubicBezTo>
                    <a:pt x="68997" y="31356"/>
                    <a:pt x="64265" y="37853"/>
                    <a:pt x="57556" y="41172"/>
                  </a:cubicBezTo>
                  <a:cubicBezTo>
                    <a:pt x="67161" y="43856"/>
                    <a:pt x="73517" y="51059"/>
                    <a:pt x="73517" y="62429"/>
                  </a:cubicBezTo>
                  <a:close/>
                  <a:moveTo>
                    <a:pt x="12217" y="9887"/>
                  </a:moveTo>
                  <a:lnTo>
                    <a:pt x="12217" y="37217"/>
                  </a:lnTo>
                  <a:lnTo>
                    <a:pt x="37217" y="37217"/>
                  </a:lnTo>
                  <a:cubicBezTo>
                    <a:pt x="49647" y="37217"/>
                    <a:pt x="56779" y="32556"/>
                    <a:pt x="56779" y="23517"/>
                  </a:cubicBezTo>
                  <a:cubicBezTo>
                    <a:pt x="56779" y="14477"/>
                    <a:pt x="49717" y="9887"/>
                    <a:pt x="37217" y="9887"/>
                  </a:cubicBezTo>
                  <a:lnTo>
                    <a:pt x="12217" y="9887"/>
                  </a:lnTo>
                  <a:close/>
                  <a:moveTo>
                    <a:pt x="61158" y="61370"/>
                  </a:moveTo>
                  <a:cubicBezTo>
                    <a:pt x="61158" y="51483"/>
                    <a:pt x="53813" y="47104"/>
                    <a:pt x="40254" y="47104"/>
                  </a:cubicBezTo>
                  <a:lnTo>
                    <a:pt x="12217" y="47104"/>
                  </a:lnTo>
                  <a:lnTo>
                    <a:pt x="12217" y="75565"/>
                  </a:lnTo>
                  <a:lnTo>
                    <a:pt x="40254" y="75565"/>
                  </a:lnTo>
                  <a:cubicBezTo>
                    <a:pt x="53813" y="75565"/>
                    <a:pt x="61158" y="71327"/>
                    <a:pt x="61158" y="61440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6A90A89-21D3-E27B-8DD2-E0492A996D23}"/>
                </a:ext>
              </a:extLst>
            </p:cNvPr>
            <p:cNvSpPr/>
            <p:nvPr/>
          </p:nvSpPr>
          <p:spPr>
            <a:xfrm>
              <a:off x="72024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3D9684E-2242-564D-30BC-321C08A14FC4}"/>
                </a:ext>
              </a:extLst>
            </p:cNvPr>
            <p:cNvSpPr/>
            <p:nvPr/>
          </p:nvSpPr>
          <p:spPr>
            <a:xfrm>
              <a:off x="7284326" y="6949887"/>
              <a:ext cx="70479" cy="85451"/>
            </a:xfrm>
            <a:custGeom>
              <a:avLst/>
              <a:gdLst>
                <a:gd name="connsiteX0" fmla="*/ 57133 w 70479"/>
                <a:gd name="connsiteY0" fmla="*/ 85451 h 85451"/>
                <a:gd name="connsiteX1" fmla="*/ 38700 w 70479"/>
                <a:gd name="connsiteY1" fmla="*/ 59251 h 85451"/>
                <a:gd name="connsiteX2" fmla="*/ 33333 w 70479"/>
                <a:gd name="connsiteY2" fmla="*/ 59463 h 85451"/>
                <a:gd name="connsiteX3" fmla="*/ 12217 w 70479"/>
                <a:gd name="connsiteY3" fmla="*/ 59463 h 85451"/>
                <a:gd name="connsiteX4" fmla="*/ 12217 w 70479"/>
                <a:gd name="connsiteY4" fmla="*/ 85451 h 85451"/>
                <a:gd name="connsiteX5" fmla="*/ 0 w 70479"/>
                <a:gd name="connsiteY5" fmla="*/ 85451 h 85451"/>
                <a:gd name="connsiteX6" fmla="*/ 0 w 70479"/>
                <a:gd name="connsiteY6" fmla="*/ 0 h 85451"/>
                <a:gd name="connsiteX7" fmla="*/ 33333 w 70479"/>
                <a:gd name="connsiteY7" fmla="*/ 0 h 85451"/>
                <a:gd name="connsiteX8" fmla="*/ 68997 w 70479"/>
                <a:gd name="connsiteY8" fmla="*/ 29802 h 85451"/>
                <a:gd name="connsiteX9" fmla="*/ 50212 w 70479"/>
                <a:gd name="connsiteY9" fmla="*/ 56779 h 85451"/>
                <a:gd name="connsiteX10" fmla="*/ 70480 w 70479"/>
                <a:gd name="connsiteY10" fmla="*/ 85451 h 85451"/>
                <a:gd name="connsiteX11" fmla="*/ 57203 w 70479"/>
                <a:gd name="connsiteY11" fmla="*/ 85451 h 85451"/>
                <a:gd name="connsiteX12" fmla="*/ 56779 w 70479"/>
                <a:gd name="connsiteY12" fmla="*/ 29802 h 85451"/>
                <a:gd name="connsiteX13" fmla="*/ 32980 w 70479"/>
                <a:gd name="connsiteY13" fmla="*/ 10664 h 85451"/>
                <a:gd name="connsiteX14" fmla="*/ 12217 w 70479"/>
                <a:gd name="connsiteY14" fmla="*/ 10664 h 85451"/>
                <a:gd name="connsiteX15" fmla="*/ 12217 w 70479"/>
                <a:gd name="connsiteY15" fmla="*/ 49082 h 85451"/>
                <a:gd name="connsiteX16" fmla="*/ 32980 w 70479"/>
                <a:gd name="connsiteY16" fmla="*/ 49082 h 85451"/>
                <a:gd name="connsiteX17" fmla="*/ 56779 w 70479"/>
                <a:gd name="connsiteY17" fmla="*/ 2980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79" h="85451">
                  <a:moveTo>
                    <a:pt x="57133" y="85451"/>
                  </a:moveTo>
                  <a:lnTo>
                    <a:pt x="38700" y="59251"/>
                  </a:lnTo>
                  <a:cubicBezTo>
                    <a:pt x="37005" y="59392"/>
                    <a:pt x="35169" y="59463"/>
                    <a:pt x="33333" y="59463"/>
                  </a:cubicBezTo>
                  <a:lnTo>
                    <a:pt x="12217" y="59463"/>
                  </a:lnTo>
                  <a:lnTo>
                    <a:pt x="12217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3333" y="0"/>
                  </a:lnTo>
                  <a:cubicBezTo>
                    <a:pt x="55508" y="0"/>
                    <a:pt x="68997" y="11229"/>
                    <a:pt x="68997" y="29802"/>
                  </a:cubicBezTo>
                  <a:cubicBezTo>
                    <a:pt x="68997" y="43008"/>
                    <a:pt x="62147" y="52471"/>
                    <a:pt x="50212" y="56779"/>
                  </a:cubicBezTo>
                  <a:lnTo>
                    <a:pt x="70480" y="85451"/>
                  </a:lnTo>
                  <a:lnTo>
                    <a:pt x="57203" y="85451"/>
                  </a:lnTo>
                  <a:close/>
                  <a:moveTo>
                    <a:pt x="56779" y="29802"/>
                  </a:moveTo>
                  <a:cubicBezTo>
                    <a:pt x="56779" y="17585"/>
                    <a:pt x="48587" y="10664"/>
                    <a:pt x="32980" y="10664"/>
                  </a:cubicBezTo>
                  <a:lnTo>
                    <a:pt x="12217" y="10664"/>
                  </a:lnTo>
                  <a:lnTo>
                    <a:pt x="12217" y="49082"/>
                  </a:lnTo>
                  <a:lnTo>
                    <a:pt x="32980" y="49082"/>
                  </a:lnTo>
                  <a:cubicBezTo>
                    <a:pt x="48587" y="49082"/>
                    <a:pt x="56779" y="42020"/>
                    <a:pt x="56779" y="29802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66E6E95-AD81-F8F5-6BFD-152C9BFAA99E}"/>
                </a:ext>
              </a:extLst>
            </p:cNvPr>
            <p:cNvSpPr/>
            <p:nvPr/>
          </p:nvSpPr>
          <p:spPr>
            <a:xfrm>
              <a:off x="7395060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44F8F5-2C43-5B8A-4196-7F2D6C7122AE}"/>
                </a:ext>
              </a:extLst>
            </p:cNvPr>
            <p:cNvSpPr/>
            <p:nvPr/>
          </p:nvSpPr>
          <p:spPr>
            <a:xfrm>
              <a:off x="7469071" y="6948898"/>
              <a:ext cx="69702" cy="87428"/>
            </a:xfrm>
            <a:custGeom>
              <a:avLst/>
              <a:gdLst>
                <a:gd name="connsiteX0" fmla="*/ 0 w 69702"/>
                <a:gd name="connsiteY0" fmla="*/ 43714 h 87428"/>
                <a:gd name="connsiteX1" fmla="*/ 34887 w 69702"/>
                <a:gd name="connsiteY1" fmla="*/ 0 h 87428"/>
                <a:gd name="connsiteX2" fmla="*/ 69703 w 69702"/>
                <a:gd name="connsiteY2" fmla="*/ 43714 h 87428"/>
                <a:gd name="connsiteX3" fmla="*/ 34887 w 69702"/>
                <a:gd name="connsiteY3" fmla="*/ 87429 h 87428"/>
                <a:gd name="connsiteX4" fmla="*/ 0 w 69702"/>
                <a:gd name="connsiteY4" fmla="*/ 43714 h 87428"/>
                <a:gd name="connsiteX5" fmla="*/ 57415 w 69702"/>
                <a:gd name="connsiteY5" fmla="*/ 43714 h 87428"/>
                <a:gd name="connsiteX6" fmla="*/ 34816 w 69702"/>
                <a:gd name="connsiteY6" fmla="*/ 10876 h 87428"/>
                <a:gd name="connsiteX7" fmla="*/ 12147 w 69702"/>
                <a:gd name="connsiteY7" fmla="*/ 43714 h 87428"/>
                <a:gd name="connsiteX8" fmla="*/ 34816 w 69702"/>
                <a:gd name="connsiteY8" fmla="*/ 76553 h 87428"/>
                <a:gd name="connsiteX9" fmla="*/ 57415 w 69702"/>
                <a:gd name="connsiteY9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702" h="87428">
                  <a:moveTo>
                    <a:pt x="0" y="43714"/>
                  </a:moveTo>
                  <a:cubicBezTo>
                    <a:pt x="0" y="15890"/>
                    <a:pt x="14901" y="0"/>
                    <a:pt x="34887" y="0"/>
                  </a:cubicBezTo>
                  <a:cubicBezTo>
                    <a:pt x="54873" y="0"/>
                    <a:pt x="69703" y="15890"/>
                    <a:pt x="69703" y="43714"/>
                  </a:cubicBezTo>
                  <a:cubicBezTo>
                    <a:pt x="69703" y="71539"/>
                    <a:pt x="54802" y="87429"/>
                    <a:pt x="34887" y="87429"/>
                  </a:cubicBezTo>
                  <a:cubicBezTo>
                    <a:pt x="14972" y="87429"/>
                    <a:pt x="0" y="71539"/>
                    <a:pt x="0" y="43714"/>
                  </a:cubicBezTo>
                  <a:close/>
                  <a:moveTo>
                    <a:pt x="57415" y="43714"/>
                  </a:moveTo>
                  <a:cubicBezTo>
                    <a:pt x="57415" y="21892"/>
                    <a:pt x="48163" y="10876"/>
                    <a:pt x="34816" y="10876"/>
                  </a:cubicBezTo>
                  <a:cubicBezTo>
                    <a:pt x="21469" y="10876"/>
                    <a:pt x="12147" y="21892"/>
                    <a:pt x="12147" y="43714"/>
                  </a:cubicBezTo>
                  <a:cubicBezTo>
                    <a:pt x="12147" y="65536"/>
                    <a:pt x="21398" y="76553"/>
                    <a:pt x="34816" y="76553"/>
                  </a:cubicBezTo>
                  <a:cubicBezTo>
                    <a:pt x="48234" y="76553"/>
                    <a:pt x="57415" y="65536"/>
                    <a:pt x="57415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23C3263-1411-274D-71F4-C6018A145E0F}"/>
                </a:ext>
              </a:extLst>
            </p:cNvPr>
            <p:cNvSpPr/>
            <p:nvPr/>
          </p:nvSpPr>
          <p:spPr>
            <a:xfrm>
              <a:off x="7546048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0411494-63D5-C280-AC3A-2E3C545B01B6}"/>
                </a:ext>
              </a:extLst>
            </p:cNvPr>
            <p:cNvSpPr/>
            <p:nvPr/>
          </p:nvSpPr>
          <p:spPr>
            <a:xfrm>
              <a:off x="7617869" y="6949957"/>
              <a:ext cx="64406" cy="85380"/>
            </a:xfrm>
            <a:custGeom>
              <a:avLst/>
              <a:gdLst>
                <a:gd name="connsiteX0" fmla="*/ 64406 w 64406"/>
                <a:gd name="connsiteY0" fmla="*/ 0 h 85380"/>
                <a:gd name="connsiteX1" fmla="*/ 64406 w 64406"/>
                <a:gd name="connsiteY1" fmla="*/ 8263 h 85380"/>
                <a:gd name="connsiteX2" fmla="*/ 29873 w 64406"/>
                <a:gd name="connsiteY2" fmla="*/ 85381 h 85380"/>
                <a:gd name="connsiteX3" fmla="*/ 16949 w 64406"/>
                <a:gd name="connsiteY3" fmla="*/ 85381 h 85380"/>
                <a:gd name="connsiteX4" fmla="*/ 50777 w 64406"/>
                <a:gd name="connsiteY4" fmla="*/ 10593 h 85380"/>
                <a:gd name="connsiteX5" fmla="*/ 11723 w 64406"/>
                <a:gd name="connsiteY5" fmla="*/ 10593 h 85380"/>
                <a:gd name="connsiteX6" fmla="*/ 11723 w 64406"/>
                <a:gd name="connsiteY6" fmla="*/ 25847 h 85380"/>
                <a:gd name="connsiteX7" fmla="*/ 0 w 64406"/>
                <a:gd name="connsiteY7" fmla="*/ 25847 h 85380"/>
                <a:gd name="connsiteX8" fmla="*/ 0 w 64406"/>
                <a:gd name="connsiteY8" fmla="*/ 0 h 85380"/>
                <a:gd name="connsiteX9" fmla="*/ 64406 w 64406"/>
                <a:gd name="connsiteY9" fmla="*/ 0 h 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406" h="85380">
                  <a:moveTo>
                    <a:pt x="64406" y="0"/>
                  </a:moveTo>
                  <a:lnTo>
                    <a:pt x="64406" y="8263"/>
                  </a:lnTo>
                  <a:lnTo>
                    <a:pt x="29873" y="85381"/>
                  </a:lnTo>
                  <a:lnTo>
                    <a:pt x="16949" y="85381"/>
                  </a:lnTo>
                  <a:lnTo>
                    <a:pt x="50777" y="10593"/>
                  </a:lnTo>
                  <a:lnTo>
                    <a:pt x="11723" y="10593"/>
                  </a:lnTo>
                  <a:lnTo>
                    <a:pt x="11723" y="25847"/>
                  </a:lnTo>
                  <a:lnTo>
                    <a:pt x="0" y="25847"/>
                  </a:lnTo>
                  <a:lnTo>
                    <a:pt x="0" y="0"/>
                  </a:lnTo>
                  <a:lnTo>
                    <a:pt x="64406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C213203-AED8-7B65-70E0-6769466905B5}"/>
                </a:ext>
              </a:extLst>
            </p:cNvPr>
            <p:cNvSpPr/>
            <p:nvPr/>
          </p:nvSpPr>
          <p:spPr>
            <a:xfrm>
              <a:off x="5686312" y="6949887"/>
              <a:ext cx="36864" cy="85451"/>
            </a:xfrm>
            <a:custGeom>
              <a:avLst/>
              <a:gdLst>
                <a:gd name="connsiteX0" fmla="*/ 36864 w 36864"/>
                <a:gd name="connsiteY0" fmla="*/ 0 h 85451"/>
                <a:gd name="connsiteX1" fmla="*/ 36864 w 36864"/>
                <a:gd name="connsiteY1" fmla="*/ 85451 h 85451"/>
                <a:gd name="connsiteX2" fmla="*/ 17090 w 36864"/>
                <a:gd name="connsiteY2" fmla="*/ 85451 h 85451"/>
                <a:gd name="connsiteX3" fmla="*/ 17090 w 36864"/>
                <a:gd name="connsiteY3" fmla="*/ 15890 h 85451"/>
                <a:gd name="connsiteX4" fmla="*/ 0 w 36864"/>
                <a:gd name="connsiteY4" fmla="*/ 15890 h 85451"/>
                <a:gd name="connsiteX5" fmla="*/ 0 w 36864"/>
                <a:gd name="connsiteY5" fmla="*/ 0 h 85451"/>
                <a:gd name="connsiteX6" fmla="*/ 36864 w 36864"/>
                <a:gd name="connsiteY6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4" h="85451">
                  <a:moveTo>
                    <a:pt x="36864" y="0"/>
                  </a:moveTo>
                  <a:lnTo>
                    <a:pt x="36864" y="85451"/>
                  </a:lnTo>
                  <a:lnTo>
                    <a:pt x="17090" y="85451"/>
                  </a:lnTo>
                  <a:lnTo>
                    <a:pt x="17090" y="15890"/>
                  </a:lnTo>
                  <a:lnTo>
                    <a:pt x="0" y="15890"/>
                  </a:lnTo>
                  <a:lnTo>
                    <a:pt x="0" y="0"/>
                  </a:lnTo>
                  <a:lnTo>
                    <a:pt x="36864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3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0826169-076B-0F28-E85D-F280D96D44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14855" y="5206895"/>
            <a:ext cx="2552680" cy="1290456"/>
            <a:chOff x="5669222" y="5557521"/>
            <a:chExt cx="2955434" cy="14940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5B235F4-764B-2FEA-0AA2-FFB22C5113BE}"/>
                </a:ext>
              </a:extLst>
            </p:cNvPr>
            <p:cNvSpPr/>
            <p:nvPr/>
          </p:nvSpPr>
          <p:spPr>
            <a:xfrm>
              <a:off x="5669222" y="6124397"/>
              <a:ext cx="1708959" cy="687425"/>
            </a:xfrm>
            <a:custGeom>
              <a:avLst/>
              <a:gdLst>
                <a:gd name="connsiteX0" fmla="*/ 1708959 w 1708959"/>
                <a:gd name="connsiteY0" fmla="*/ 0 h 687425"/>
                <a:gd name="connsiteX1" fmla="*/ 1593706 w 1708959"/>
                <a:gd name="connsiteY1" fmla="*/ 0 h 687425"/>
                <a:gd name="connsiteX2" fmla="*/ 1593706 w 1708959"/>
                <a:gd name="connsiteY2" fmla="*/ 521819 h 687425"/>
                <a:gd name="connsiteX3" fmla="*/ 1708959 w 1708959"/>
                <a:gd name="connsiteY3" fmla="*/ 521819 h 687425"/>
                <a:gd name="connsiteX4" fmla="*/ 1708959 w 1708959"/>
                <a:gd name="connsiteY4" fmla="*/ 0 h 687425"/>
                <a:gd name="connsiteX5" fmla="*/ 1536785 w 1708959"/>
                <a:gd name="connsiteY5" fmla="*/ 275422 h 687425"/>
                <a:gd name="connsiteX6" fmla="*/ 1501192 w 1708959"/>
                <a:gd name="connsiteY6" fmla="*/ 216736 h 687425"/>
                <a:gd name="connsiteX7" fmla="*/ 1446673 w 1708959"/>
                <a:gd name="connsiteY7" fmla="*/ 179801 h 687425"/>
                <a:gd name="connsiteX8" fmla="*/ 1376970 w 1708959"/>
                <a:gd name="connsiteY8" fmla="*/ 167019 h 687425"/>
                <a:gd name="connsiteX9" fmla="*/ 1303806 w 1708959"/>
                <a:gd name="connsiteY9" fmla="*/ 180154 h 687425"/>
                <a:gd name="connsiteX10" fmla="*/ 1245120 w 1708959"/>
                <a:gd name="connsiteY10" fmla="*/ 217089 h 687425"/>
                <a:gd name="connsiteX11" fmla="*/ 1205784 w 1708959"/>
                <a:gd name="connsiteY11" fmla="*/ 275069 h 687425"/>
                <a:gd name="connsiteX12" fmla="*/ 1191307 w 1708959"/>
                <a:gd name="connsiteY12" fmla="*/ 351340 h 687425"/>
                <a:gd name="connsiteX13" fmla="*/ 1206138 w 1708959"/>
                <a:gd name="connsiteY13" fmla="*/ 428599 h 687425"/>
                <a:gd name="connsiteX14" fmla="*/ 1246886 w 1708959"/>
                <a:gd name="connsiteY14" fmla="*/ 485520 h 687425"/>
                <a:gd name="connsiteX15" fmla="*/ 1307267 w 1708959"/>
                <a:gd name="connsiteY15" fmla="*/ 520689 h 687425"/>
                <a:gd name="connsiteX16" fmla="*/ 1380430 w 1708959"/>
                <a:gd name="connsiteY16" fmla="*/ 532766 h 687425"/>
                <a:gd name="connsiteX17" fmla="*/ 1472591 w 1708959"/>
                <a:gd name="connsiteY17" fmla="*/ 513768 h 687425"/>
                <a:gd name="connsiteX18" fmla="*/ 1536432 w 1708959"/>
                <a:gd name="connsiteY18" fmla="*/ 459602 h 687425"/>
                <a:gd name="connsiteX19" fmla="*/ 1457760 w 1708959"/>
                <a:gd name="connsiteY19" fmla="*/ 409885 h 687425"/>
                <a:gd name="connsiteX20" fmla="*/ 1427393 w 1708959"/>
                <a:gd name="connsiteY20" fmla="*/ 435803 h 687425"/>
                <a:gd name="connsiteX21" fmla="*/ 1381843 w 1708959"/>
                <a:gd name="connsiteY21" fmla="*/ 445760 h 687425"/>
                <a:gd name="connsiteX22" fmla="*/ 1352535 w 1708959"/>
                <a:gd name="connsiteY22" fmla="*/ 440958 h 687425"/>
                <a:gd name="connsiteX23" fmla="*/ 1326970 w 1708959"/>
                <a:gd name="connsiteY23" fmla="*/ 427470 h 687425"/>
                <a:gd name="connsiteX24" fmla="*/ 1308326 w 1708959"/>
                <a:gd name="connsiteY24" fmla="*/ 407131 h 687425"/>
                <a:gd name="connsiteX25" fmla="*/ 1299710 w 1708959"/>
                <a:gd name="connsiteY25" fmla="*/ 380930 h 687425"/>
                <a:gd name="connsiteX26" fmla="*/ 1548862 w 1708959"/>
                <a:gd name="connsiteY26" fmla="*/ 380930 h 687425"/>
                <a:gd name="connsiteX27" fmla="*/ 1549568 w 1708959"/>
                <a:gd name="connsiteY27" fmla="*/ 367795 h 687425"/>
                <a:gd name="connsiteX28" fmla="*/ 1549568 w 1708959"/>
                <a:gd name="connsiteY28" fmla="*/ 353953 h 687425"/>
                <a:gd name="connsiteX29" fmla="*/ 1536785 w 1708959"/>
                <a:gd name="connsiteY29" fmla="*/ 275281 h 687425"/>
                <a:gd name="connsiteX30" fmla="*/ 1299710 w 1708959"/>
                <a:gd name="connsiteY30" fmla="*/ 310592 h 687425"/>
                <a:gd name="connsiteX31" fmla="*/ 1306631 w 1708959"/>
                <a:gd name="connsiteY31" fmla="*/ 285380 h 687425"/>
                <a:gd name="connsiteX32" fmla="*/ 1323227 w 1708959"/>
                <a:gd name="connsiteY32" fmla="*/ 264335 h 687425"/>
                <a:gd name="connsiteX33" fmla="*/ 1347380 w 1708959"/>
                <a:gd name="connsiteY33" fmla="*/ 250211 h 687425"/>
                <a:gd name="connsiteX34" fmla="*/ 1377747 w 1708959"/>
                <a:gd name="connsiteY34" fmla="*/ 245055 h 687425"/>
                <a:gd name="connsiteX35" fmla="*/ 1428453 w 1708959"/>
                <a:gd name="connsiteY35" fmla="*/ 264405 h 687425"/>
                <a:gd name="connsiteX36" fmla="*/ 1445331 w 1708959"/>
                <a:gd name="connsiteY36" fmla="*/ 310662 h 687425"/>
                <a:gd name="connsiteX37" fmla="*/ 1299710 w 1708959"/>
                <a:gd name="connsiteY37" fmla="*/ 310662 h 687425"/>
                <a:gd name="connsiteX38" fmla="*/ 1032904 w 1708959"/>
                <a:gd name="connsiteY38" fmla="*/ 381707 h 687425"/>
                <a:gd name="connsiteX39" fmla="*/ 1016379 w 1708959"/>
                <a:gd name="connsiteY39" fmla="*/ 409320 h 687425"/>
                <a:gd name="connsiteX40" fmla="*/ 990108 w 1708959"/>
                <a:gd name="connsiteY40" fmla="*/ 428317 h 687425"/>
                <a:gd name="connsiteX41" fmla="*/ 955291 w 1708959"/>
                <a:gd name="connsiteY41" fmla="*/ 435591 h 687425"/>
                <a:gd name="connsiteX42" fmla="*/ 921111 w 1708959"/>
                <a:gd name="connsiteY42" fmla="*/ 428317 h 687425"/>
                <a:gd name="connsiteX43" fmla="*/ 895899 w 1708959"/>
                <a:gd name="connsiteY43" fmla="*/ 408967 h 687425"/>
                <a:gd name="connsiteX44" fmla="*/ 880009 w 1708959"/>
                <a:gd name="connsiteY44" fmla="*/ 381001 h 687425"/>
                <a:gd name="connsiteX45" fmla="*/ 874501 w 1708959"/>
                <a:gd name="connsiteY45" fmla="*/ 347880 h 687425"/>
                <a:gd name="connsiteX46" fmla="*/ 880009 w 1708959"/>
                <a:gd name="connsiteY46" fmla="*/ 314052 h 687425"/>
                <a:gd name="connsiteX47" fmla="*/ 895899 w 1708959"/>
                <a:gd name="connsiteY47" fmla="*/ 286439 h 687425"/>
                <a:gd name="connsiteX48" fmla="*/ 921111 w 1708959"/>
                <a:gd name="connsiteY48" fmla="*/ 267795 h 687425"/>
                <a:gd name="connsiteX49" fmla="*/ 955291 w 1708959"/>
                <a:gd name="connsiteY49" fmla="*/ 260874 h 687425"/>
                <a:gd name="connsiteX50" fmla="*/ 989825 w 1708959"/>
                <a:gd name="connsiteY50" fmla="*/ 267795 h 687425"/>
                <a:gd name="connsiteX51" fmla="*/ 1016025 w 1708959"/>
                <a:gd name="connsiteY51" fmla="*/ 286792 h 687425"/>
                <a:gd name="connsiteX52" fmla="*/ 1032904 w 1708959"/>
                <a:gd name="connsiteY52" fmla="*/ 314758 h 687425"/>
                <a:gd name="connsiteX53" fmla="*/ 1038765 w 1708959"/>
                <a:gd name="connsiteY53" fmla="*/ 347880 h 687425"/>
                <a:gd name="connsiteX54" fmla="*/ 1032904 w 1708959"/>
                <a:gd name="connsiteY54" fmla="*/ 381707 h 687425"/>
                <a:gd name="connsiteX55" fmla="*/ 1146463 w 1708959"/>
                <a:gd name="connsiteY55" fmla="*/ 178106 h 687425"/>
                <a:gd name="connsiteX56" fmla="*/ 1039472 w 1708959"/>
                <a:gd name="connsiteY56" fmla="*/ 178106 h 687425"/>
                <a:gd name="connsiteX57" fmla="*/ 1039472 w 1708959"/>
                <a:gd name="connsiteY57" fmla="*/ 222315 h 687425"/>
                <a:gd name="connsiteX58" fmla="*/ 1038059 w 1708959"/>
                <a:gd name="connsiteY58" fmla="*/ 222315 h 687425"/>
                <a:gd name="connsiteX59" fmla="*/ 990461 w 1708959"/>
                <a:gd name="connsiteY59" fmla="*/ 181567 h 687425"/>
                <a:gd name="connsiteX60" fmla="*/ 928385 w 1708959"/>
                <a:gd name="connsiteY60" fmla="*/ 168431 h 687425"/>
                <a:gd name="connsiteX61" fmla="*/ 859317 w 1708959"/>
                <a:gd name="connsiteY61" fmla="*/ 183262 h 687425"/>
                <a:gd name="connsiteX62" fmla="*/ 807905 w 1708959"/>
                <a:gd name="connsiteY62" fmla="*/ 222951 h 687425"/>
                <a:gd name="connsiteX63" fmla="*/ 775843 w 1708959"/>
                <a:gd name="connsiteY63" fmla="*/ 280225 h 687425"/>
                <a:gd name="connsiteX64" fmla="*/ 764826 w 1708959"/>
                <a:gd name="connsiteY64" fmla="*/ 348586 h 687425"/>
                <a:gd name="connsiteX65" fmla="*/ 775843 w 1708959"/>
                <a:gd name="connsiteY65" fmla="*/ 416523 h 687425"/>
                <a:gd name="connsiteX66" fmla="*/ 807905 w 1708959"/>
                <a:gd name="connsiteY66" fmla="*/ 472808 h 687425"/>
                <a:gd name="connsiteX67" fmla="*/ 859317 w 1708959"/>
                <a:gd name="connsiteY67" fmla="*/ 511155 h 687425"/>
                <a:gd name="connsiteX68" fmla="*/ 929020 w 1708959"/>
                <a:gd name="connsiteY68" fmla="*/ 525280 h 687425"/>
                <a:gd name="connsiteX69" fmla="*/ 990461 w 1708959"/>
                <a:gd name="connsiteY69" fmla="*/ 512850 h 687425"/>
                <a:gd name="connsiteX70" fmla="*/ 1033257 w 1708959"/>
                <a:gd name="connsiteY70" fmla="*/ 479729 h 687425"/>
                <a:gd name="connsiteX71" fmla="*/ 1035305 w 1708959"/>
                <a:gd name="connsiteY71" fmla="*/ 479729 h 687425"/>
                <a:gd name="connsiteX72" fmla="*/ 1035305 w 1708959"/>
                <a:gd name="connsiteY72" fmla="*/ 500421 h 687425"/>
                <a:gd name="connsiteX73" fmla="*/ 1011506 w 1708959"/>
                <a:gd name="connsiteY73" fmla="*/ 570124 h 687425"/>
                <a:gd name="connsiteX74" fmla="*/ 937989 w 1708959"/>
                <a:gd name="connsiteY74" fmla="*/ 596325 h 687425"/>
                <a:gd name="connsiteX75" fmla="*/ 878950 w 1708959"/>
                <a:gd name="connsiteY75" fmla="*/ 585590 h 687425"/>
                <a:gd name="connsiteX76" fmla="*/ 824077 w 1708959"/>
                <a:gd name="connsiteY76" fmla="*/ 552822 h 687425"/>
                <a:gd name="connsiteX77" fmla="*/ 767510 w 1708959"/>
                <a:gd name="connsiteY77" fmla="*/ 633613 h 687425"/>
                <a:gd name="connsiteX78" fmla="*/ 850702 w 1708959"/>
                <a:gd name="connsiteY78" fmla="*/ 673655 h 687425"/>
                <a:gd name="connsiteX79" fmla="*/ 944204 w 1708959"/>
                <a:gd name="connsiteY79" fmla="*/ 687426 h 687425"/>
                <a:gd name="connsiteX80" fmla="*/ 1027395 w 1708959"/>
                <a:gd name="connsiteY80" fmla="*/ 675349 h 687425"/>
                <a:gd name="connsiteX81" fmla="*/ 1091237 w 1708959"/>
                <a:gd name="connsiteY81" fmla="*/ 638768 h 687425"/>
                <a:gd name="connsiteX82" fmla="*/ 1131915 w 1708959"/>
                <a:gd name="connsiteY82" fmla="*/ 576974 h 687425"/>
                <a:gd name="connsiteX83" fmla="*/ 1146392 w 1708959"/>
                <a:gd name="connsiteY83" fmla="*/ 489334 h 687425"/>
                <a:gd name="connsiteX84" fmla="*/ 1146392 w 1708959"/>
                <a:gd name="connsiteY84" fmla="*/ 178036 h 687425"/>
                <a:gd name="connsiteX85" fmla="*/ 724078 w 1708959"/>
                <a:gd name="connsiteY85" fmla="*/ 521819 h 687425"/>
                <a:gd name="connsiteX86" fmla="*/ 724078 w 1708959"/>
                <a:gd name="connsiteY86" fmla="*/ 309250 h 687425"/>
                <a:gd name="connsiteX87" fmla="*/ 717510 w 1708959"/>
                <a:gd name="connsiteY87" fmla="*/ 258191 h 687425"/>
                <a:gd name="connsiteX88" fmla="*/ 696112 w 1708959"/>
                <a:gd name="connsiteY88" fmla="*/ 212993 h 687425"/>
                <a:gd name="connsiteX89" fmla="*/ 657129 w 1708959"/>
                <a:gd name="connsiteY89" fmla="*/ 180931 h 687425"/>
                <a:gd name="connsiteX90" fmla="*/ 598443 w 1708959"/>
                <a:gd name="connsiteY90" fmla="*/ 168502 h 687425"/>
                <a:gd name="connsiteX91" fmla="*/ 564616 w 1708959"/>
                <a:gd name="connsiteY91" fmla="*/ 173375 h 687425"/>
                <a:gd name="connsiteX92" fmla="*/ 535237 w 1708959"/>
                <a:gd name="connsiteY92" fmla="*/ 185804 h 687425"/>
                <a:gd name="connsiteX93" fmla="*/ 511791 w 1708959"/>
                <a:gd name="connsiteY93" fmla="*/ 204095 h 687425"/>
                <a:gd name="connsiteX94" fmla="*/ 495548 w 1708959"/>
                <a:gd name="connsiteY94" fmla="*/ 225846 h 687425"/>
                <a:gd name="connsiteX95" fmla="*/ 494136 w 1708959"/>
                <a:gd name="connsiteY95" fmla="*/ 225846 h 687425"/>
                <a:gd name="connsiteX96" fmla="*/ 494136 w 1708959"/>
                <a:gd name="connsiteY96" fmla="*/ 178248 h 687425"/>
                <a:gd name="connsiteX97" fmla="*/ 384391 w 1708959"/>
                <a:gd name="connsiteY97" fmla="*/ 178248 h 687425"/>
                <a:gd name="connsiteX98" fmla="*/ 384391 w 1708959"/>
                <a:gd name="connsiteY98" fmla="*/ 521960 h 687425"/>
                <a:gd name="connsiteX99" fmla="*/ 498302 w 1708959"/>
                <a:gd name="connsiteY99" fmla="*/ 521960 h 687425"/>
                <a:gd name="connsiteX100" fmla="*/ 498302 w 1708959"/>
                <a:gd name="connsiteY100" fmla="*/ 335591 h 687425"/>
                <a:gd name="connsiteX101" fmla="*/ 502116 w 1708959"/>
                <a:gd name="connsiteY101" fmla="*/ 307626 h 687425"/>
                <a:gd name="connsiteX102" fmla="*/ 513486 w 1708959"/>
                <a:gd name="connsiteY102" fmla="*/ 283826 h 687425"/>
                <a:gd name="connsiteX103" fmla="*/ 532483 w 1708959"/>
                <a:gd name="connsiteY103" fmla="*/ 267654 h 687425"/>
                <a:gd name="connsiteX104" fmla="*/ 559037 w 1708959"/>
                <a:gd name="connsiteY104" fmla="*/ 261792 h 687425"/>
                <a:gd name="connsiteX105" fmla="*/ 584248 w 1708959"/>
                <a:gd name="connsiteY105" fmla="*/ 267654 h 687425"/>
                <a:gd name="connsiteX106" fmla="*/ 599785 w 1708959"/>
                <a:gd name="connsiteY106" fmla="*/ 283544 h 687425"/>
                <a:gd name="connsiteX107" fmla="*/ 607694 w 1708959"/>
                <a:gd name="connsiteY107" fmla="*/ 306637 h 687425"/>
                <a:gd name="connsiteX108" fmla="*/ 610096 w 1708959"/>
                <a:gd name="connsiteY108" fmla="*/ 334250 h 687425"/>
                <a:gd name="connsiteX109" fmla="*/ 610096 w 1708959"/>
                <a:gd name="connsiteY109" fmla="*/ 521960 h 687425"/>
                <a:gd name="connsiteX110" fmla="*/ 723937 w 1708959"/>
                <a:gd name="connsiteY110" fmla="*/ 521960 h 687425"/>
                <a:gd name="connsiteX111" fmla="*/ 73870 w 1708959"/>
                <a:gd name="connsiteY111" fmla="*/ 286439 h 687425"/>
                <a:gd name="connsiteX112" fmla="*/ 112217 w 1708959"/>
                <a:gd name="connsiteY112" fmla="*/ 261581 h 687425"/>
                <a:gd name="connsiteX113" fmla="*/ 158827 w 1708959"/>
                <a:gd name="connsiteY113" fmla="*/ 251199 h 687425"/>
                <a:gd name="connsiteX114" fmla="*/ 202965 w 1708959"/>
                <a:gd name="connsiteY114" fmla="*/ 263275 h 687425"/>
                <a:gd name="connsiteX115" fmla="*/ 220903 w 1708959"/>
                <a:gd name="connsiteY115" fmla="*/ 300917 h 687425"/>
                <a:gd name="connsiteX116" fmla="*/ 220903 w 1708959"/>
                <a:gd name="connsiteY116" fmla="*/ 306425 h 687425"/>
                <a:gd name="connsiteX117" fmla="*/ 144279 w 1708959"/>
                <a:gd name="connsiteY117" fmla="*/ 310592 h 687425"/>
                <a:gd name="connsiteX118" fmla="*/ 72810 w 1708959"/>
                <a:gd name="connsiteY118" fmla="*/ 327188 h 687425"/>
                <a:gd name="connsiteX119" fmla="*/ 20339 w 1708959"/>
                <a:gd name="connsiteY119" fmla="*/ 362357 h 687425"/>
                <a:gd name="connsiteX120" fmla="*/ 0 w 1708959"/>
                <a:gd name="connsiteY120" fmla="*/ 422385 h 687425"/>
                <a:gd name="connsiteX121" fmla="*/ 11723 w 1708959"/>
                <a:gd name="connsiteY121" fmla="*/ 473444 h 687425"/>
                <a:gd name="connsiteX122" fmla="*/ 41737 w 1708959"/>
                <a:gd name="connsiteY122" fmla="*/ 506565 h 687425"/>
                <a:gd name="connsiteX123" fmla="*/ 82132 w 1708959"/>
                <a:gd name="connsiteY123" fmla="*/ 524503 h 687425"/>
                <a:gd name="connsiteX124" fmla="*/ 124929 w 1708959"/>
                <a:gd name="connsiteY124" fmla="*/ 530011 h 687425"/>
                <a:gd name="connsiteX125" fmla="*/ 182556 w 1708959"/>
                <a:gd name="connsiteY125" fmla="*/ 518288 h 687425"/>
                <a:gd name="connsiteX126" fmla="*/ 222245 w 1708959"/>
                <a:gd name="connsiteY126" fmla="*/ 485167 h 687425"/>
                <a:gd name="connsiteX127" fmla="*/ 224293 w 1708959"/>
                <a:gd name="connsiteY127" fmla="*/ 485167 h 687425"/>
                <a:gd name="connsiteX128" fmla="*/ 224293 w 1708959"/>
                <a:gd name="connsiteY128" fmla="*/ 521749 h 687425"/>
                <a:gd name="connsiteX129" fmla="*/ 327823 w 1708959"/>
                <a:gd name="connsiteY129" fmla="*/ 521749 h 687425"/>
                <a:gd name="connsiteX130" fmla="*/ 327823 w 1708959"/>
                <a:gd name="connsiteY130" fmla="*/ 348515 h 687425"/>
                <a:gd name="connsiteX131" fmla="*/ 319207 w 1708959"/>
                <a:gd name="connsiteY131" fmla="*/ 267442 h 687425"/>
                <a:gd name="connsiteX132" fmla="*/ 291948 w 1708959"/>
                <a:gd name="connsiteY132" fmla="*/ 210875 h 687425"/>
                <a:gd name="connsiteX133" fmla="*/ 243290 w 1708959"/>
                <a:gd name="connsiteY133" fmla="*/ 177753 h 687425"/>
                <a:gd name="connsiteX134" fmla="*/ 169773 w 1708959"/>
                <a:gd name="connsiteY134" fmla="*/ 167019 h 687425"/>
                <a:gd name="connsiteX135" fmla="*/ 87288 w 1708959"/>
                <a:gd name="connsiteY135" fmla="*/ 181496 h 687425"/>
                <a:gd name="connsiteX136" fmla="*/ 16525 w 1708959"/>
                <a:gd name="connsiteY136" fmla="*/ 224999 h 687425"/>
                <a:gd name="connsiteX137" fmla="*/ 73799 w 1708959"/>
                <a:gd name="connsiteY137" fmla="*/ 286439 h 687425"/>
                <a:gd name="connsiteX138" fmla="*/ 224363 w 1708959"/>
                <a:gd name="connsiteY138" fmla="*/ 383755 h 687425"/>
                <a:gd name="connsiteX139" fmla="*/ 206072 w 1708959"/>
                <a:gd name="connsiteY139" fmla="*/ 435167 h 687425"/>
                <a:gd name="connsiteX140" fmla="*/ 153248 w 1708959"/>
                <a:gd name="connsiteY140" fmla="*/ 454164 h 687425"/>
                <a:gd name="connsiteX141" fmla="*/ 136016 w 1708959"/>
                <a:gd name="connsiteY141" fmla="*/ 452469 h 687425"/>
                <a:gd name="connsiteX142" fmla="*/ 120126 w 1708959"/>
                <a:gd name="connsiteY142" fmla="*/ 446608 h 687425"/>
                <a:gd name="connsiteX143" fmla="*/ 108756 w 1708959"/>
                <a:gd name="connsiteY143" fmla="*/ 435591 h 687425"/>
                <a:gd name="connsiteX144" fmla="*/ 104307 w 1708959"/>
                <a:gd name="connsiteY144" fmla="*/ 418995 h 687425"/>
                <a:gd name="connsiteX145" fmla="*/ 113982 w 1708959"/>
                <a:gd name="connsiteY145" fmla="*/ 394489 h 687425"/>
                <a:gd name="connsiteX146" fmla="*/ 138488 w 1708959"/>
                <a:gd name="connsiteY146" fmla="*/ 380295 h 687425"/>
                <a:gd name="connsiteX147" fmla="*/ 172315 w 1708959"/>
                <a:gd name="connsiteY147" fmla="*/ 373727 h 687425"/>
                <a:gd name="connsiteX148" fmla="*/ 209956 w 1708959"/>
                <a:gd name="connsiteY148" fmla="*/ 372032 h 687425"/>
                <a:gd name="connsiteX149" fmla="*/ 224434 w 1708959"/>
                <a:gd name="connsiteY149" fmla="*/ 372032 h 687425"/>
                <a:gd name="connsiteX150" fmla="*/ 224434 w 1708959"/>
                <a:gd name="connsiteY150" fmla="*/ 383755 h 68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708959" h="687425">
                  <a:moveTo>
                    <a:pt x="1708959" y="0"/>
                  </a:moveTo>
                  <a:lnTo>
                    <a:pt x="1593706" y="0"/>
                  </a:lnTo>
                  <a:lnTo>
                    <a:pt x="1593706" y="521819"/>
                  </a:lnTo>
                  <a:lnTo>
                    <a:pt x="1708959" y="521819"/>
                  </a:lnTo>
                  <a:lnTo>
                    <a:pt x="1708959" y="0"/>
                  </a:lnTo>
                  <a:close/>
                  <a:moveTo>
                    <a:pt x="1536785" y="275422"/>
                  </a:moveTo>
                  <a:cubicBezTo>
                    <a:pt x="1528240" y="252400"/>
                    <a:pt x="1516446" y="232838"/>
                    <a:pt x="1501192" y="216736"/>
                  </a:cubicBezTo>
                  <a:cubicBezTo>
                    <a:pt x="1486009" y="200635"/>
                    <a:pt x="1467859" y="188346"/>
                    <a:pt x="1446673" y="179801"/>
                  </a:cubicBezTo>
                  <a:cubicBezTo>
                    <a:pt x="1425487" y="171327"/>
                    <a:pt x="1402252" y="167019"/>
                    <a:pt x="1376970" y="167019"/>
                  </a:cubicBezTo>
                  <a:cubicBezTo>
                    <a:pt x="1351687" y="167019"/>
                    <a:pt x="1326335" y="171397"/>
                    <a:pt x="1303806" y="180154"/>
                  </a:cubicBezTo>
                  <a:cubicBezTo>
                    <a:pt x="1281278" y="188911"/>
                    <a:pt x="1261716" y="201200"/>
                    <a:pt x="1245120" y="217089"/>
                  </a:cubicBezTo>
                  <a:cubicBezTo>
                    <a:pt x="1228595" y="232979"/>
                    <a:pt x="1215459" y="252259"/>
                    <a:pt x="1205784" y="275069"/>
                  </a:cubicBezTo>
                  <a:cubicBezTo>
                    <a:pt x="1196109" y="297809"/>
                    <a:pt x="1191307" y="323233"/>
                    <a:pt x="1191307" y="351340"/>
                  </a:cubicBezTo>
                  <a:cubicBezTo>
                    <a:pt x="1191307" y="379447"/>
                    <a:pt x="1196251" y="406071"/>
                    <a:pt x="1206138" y="428599"/>
                  </a:cubicBezTo>
                  <a:cubicBezTo>
                    <a:pt x="1216024" y="451128"/>
                    <a:pt x="1229584" y="470125"/>
                    <a:pt x="1246886" y="485520"/>
                  </a:cubicBezTo>
                  <a:cubicBezTo>
                    <a:pt x="1264117" y="500986"/>
                    <a:pt x="1284244" y="512639"/>
                    <a:pt x="1307267" y="520689"/>
                  </a:cubicBezTo>
                  <a:cubicBezTo>
                    <a:pt x="1330289" y="528740"/>
                    <a:pt x="1354654" y="532766"/>
                    <a:pt x="1380430" y="532766"/>
                  </a:cubicBezTo>
                  <a:cubicBezTo>
                    <a:pt x="1415388" y="532766"/>
                    <a:pt x="1446108" y="526480"/>
                    <a:pt x="1472591" y="513768"/>
                  </a:cubicBezTo>
                  <a:cubicBezTo>
                    <a:pt x="1499074" y="501127"/>
                    <a:pt x="1520331" y="483048"/>
                    <a:pt x="1536432" y="459602"/>
                  </a:cubicBezTo>
                  <a:lnTo>
                    <a:pt x="1457760" y="409885"/>
                  </a:lnTo>
                  <a:cubicBezTo>
                    <a:pt x="1449921" y="420478"/>
                    <a:pt x="1439823" y="429094"/>
                    <a:pt x="1427393" y="435803"/>
                  </a:cubicBezTo>
                  <a:cubicBezTo>
                    <a:pt x="1414964" y="442512"/>
                    <a:pt x="1399781" y="445760"/>
                    <a:pt x="1381843" y="445760"/>
                  </a:cubicBezTo>
                  <a:cubicBezTo>
                    <a:pt x="1371744" y="445760"/>
                    <a:pt x="1361928" y="444136"/>
                    <a:pt x="1352535" y="440958"/>
                  </a:cubicBezTo>
                  <a:cubicBezTo>
                    <a:pt x="1343072" y="437710"/>
                    <a:pt x="1334597" y="433260"/>
                    <a:pt x="1326970" y="427470"/>
                  </a:cubicBezTo>
                  <a:cubicBezTo>
                    <a:pt x="1319414" y="421749"/>
                    <a:pt x="1313128" y="414970"/>
                    <a:pt x="1308326" y="407131"/>
                  </a:cubicBezTo>
                  <a:cubicBezTo>
                    <a:pt x="1303524" y="399292"/>
                    <a:pt x="1300628" y="390535"/>
                    <a:pt x="1299710" y="380930"/>
                  </a:cubicBezTo>
                  <a:lnTo>
                    <a:pt x="1548862" y="380930"/>
                  </a:lnTo>
                  <a:cubicBezTo>
                    <a:pt x="1549285" y="376764"/>
                    <a:pt x="1549568" y="372456"/>
                    <a:pt x="1549568" y="367795"/>
                  </a:cubicBezTo>
                  <a:lnTo>
                    <a:pt x="1549568" y="353953"/>
                  </a:lnTo>
                  <a:cubicBezTo>
                    <a:pt x="1549568" y="324504"/>
                    <a:pt x="1545331" y="298303"/>
                    <a:pt x="1536785" y="275281"/>
                  </a:cubicBezTo>
                  <a:moveTo>
                    <a:pt x="1299710" y="310592"/>
                  </a:moveTo>
                  <a:cubicBezTo>
                    <a:pt x="1300134" y="301835"/>
                    <a:pt x="1302465" y="293431"/>
                    <a:pt x="1306631" y="285380"/>
                  </a:cubicBezTo>
                  <a:cubicBezTo>
                    <a:pt x="1310798" y="277329"/>
                    <a:pt x="1316306" y="270338"/>
                    <a:pt x="1323227" y="264335"/>
                  </a:cubicBezTo>
                  <a:cubicBezTo>
                    <a:pt x="1330148" y="258332"/>
                    <a:pt x="1338199" y="253600"/>
                    <a:pt x="1347380" y="250211"/>
                  </a:cubicBezTo>
                  <a:cubicBezTo>
                    <a:pt x="1356560" y="246750"/>
                    <a:pt x="1366730" y="245055"/>
                    <a:pt x="1377747" y="245055"/>
                  </a:cubicBezTo>
                  <a:cubicBezTo>
                    <a:pt x="1400275" y="245055"/>
                    <a:pt x="1417224" y="251482"/>
                    <a:pt x="1428453" y="264405"/>
                  </a:cubicBezTo>
                  <a:cubicBezTo>
                    <a:pt x="1439752" y="277258"/>
                    <a:pt x="1445331" y="292724"/>
                    <a:pt x="1445331" y="310662"/>
                  </a:cubicBezTo>
                  <a:lnTo>
                    <a:pt x="1299710" y="310662"/>
                  </a:lnTo>
                  <a:close/>
                  <a:moveTo>
                    <a:pt x="1032904" y="381707"/>
                  </a:moveTo>
                  <a:cubicBezTo>
                    <a:pt x="1029020" y="392300"/>
                    <a:pt x="1023441" y="401481"/>
                    <a:pt x="1016379" y="409320"/>
                  </a:cubicBezTo>
                  <a:cubicBezTo>
                    <a:pt x="1009246" y="417159"/>
                    <a:pt x="1000489" y="423444"/>
                    <a:pt x="990108" y="428317"/>
                  </a:cubicBezTo>
                  <a:cubicBezTo>
                    <a:pt x="979797" y="433119"/>
                    <a:pt x="968144" y="435591"/>
                    <a:pt x="955291" y="435591"/>
                  </a:cubicBezTo>
                  <a:cubicBezTo>
                    <a:pt x="942438" y="435591"/>
                    <a:pt x="930998" y="433190"/>
                    <a:pt x="921111" y="428317"/>
                  </a:cubicBezTo>
                  <a:cubicBezTo>
                    <a:pt x="911224" y="423444"/>
                    <a:pt x="902820" y="417018"/>
                    <a:pt x="895899" y="408967"/>
                  </a:cubicBezTo>
                  <a:cubicBezTo>
                    <a:pt x="888978" y="400916"/>
                    <a:pt x="883682" y="391594"/>
                    <a:pt x="880009" y="381001"/>
                  </a:cubicBezTo>
                  <a:cubicBezTo>
                    <a:pt x="876337" y="370408"/>
                    <a:pt x="874501" y="359391"/>
                    <a:pt x="874501" y="347880"/>
                  </a:cubicBezTo>
                  <a:cubicBezTo>
                    <a:pt x="874501" y="336368"/>
                    <a:pt x="876337" y="324645"/>
                    <a:pt x="880009" y="314052"/>
                  </a:cubicBezTo>
                  <a:cubicBezTo>
                    <a:pt x="883682" y="303459"/>
                    <a:pt x="888978" y="294278"/>
                    <a:pt x="895899" y="286439"/>
                  </a:cubicBezTo>
                  <a:cubicBezTo>
                    <a:pt x="902820" y="278600"/>
                    <a:pt x="911224" y="272386"/>
                    <a:pt x="921111" y="267795"/>
                  </a:cubicBezTo>
                  <a:cubicBezTo>
                    <a:pt x="930998" y="263205"/>
                    <a:pt x="942368" y="260874"/>
                    <a:pt x="955291" y="260874"/>
                  </a:cubicBezTo>
                  <a:cubicBezTo>
                    <a:pt x="968215" y="260874"/>
                    <a:pt x="979656" y="263205"/>
                    <a:pt x="989825" y="267795"/>
                  </a:cubicBezTo>
                  <a:cubicBezTo>
                    <a:pt x="999924" y="272386"/>
                    <a:pt x="1008681" y="278742"/>
                    <a:pt x="1016025" y="286792"/>
                  </a:cubicBezTo>
                  <a:cubicBezTo>
                    <a:pt x="1023370" y="294843"/>
                    <a:pt x="1029020" y="304165"/>
                    <a:pt x="1032904" y="314758"/>
                  </a:cubicBezTo>
                  <a:cubicBezTo>
                    <a:pt x="1036788" y="325351"/>
                    <a:pt x="1038765" y="336368"/>
                    <a:pt x="1038765" y="347880"/>
                  </a:cubicBezTo>
                  <a:cubicBezTo>
                    <a:pt x="1038765" y="359391"/>
                    <a:pt x="1036788" y="371114"/>
                    <a:pt x="1032904" y="381707"/>
                  </a:cubicBezTo>
                  <a:moveTo>
                    <a:pt x="1146463" y="178106"/>
                  </a:moveTo>
                  <a:lnTo>
                    <a:pt x="1039472" y="178106"/>
                  </a:lnTo>
                  <a:lnTo>
                    <a:pt x="1039472" y="222315"/>
                  </a:lnTo>
                  <a:lnTo>
                    <a:pt x="1038059" y="222315"/>
                  </a:lnTo>
                  <a:cubicBezTo>
                    <a:pt x="1026124" y="203954"/>
                    <a:pt x="1010235" y="190324"/>
                    <a:pt x="990461" y="181567"/>
                  </a:cubicBezTo>
                  <a:cubicBezTo>
                    <a:pt x="970687" y="172810"/>
                    <a:pt x="949995" y="168431"/>
                    <a:pt x="928385" y="168431"/>
                  </a:cubicBezTo>
                  <a:cubicBezTo>
                    <a:pt x="902608" y="168431"/>
                    <a:pt x="879586" y="173375"/>
                    <a:pt x="859317" y="183262"/>
                  </a:cubicBezTo>
                  <a:cubicBezTo>
                    <a:pt x="839049" y="193149"/>
                    <a:pt x="821959" y="206425"/>
                    <a:pt x="807905" y="222951"/>
                  </a:cubicBezTo>
                  <a:cubicBezTo>
                    <a:pt x="793852" y="239547"/>
                    <a:pt x="783188" y="258614"/>
                    <a:pt x="775843" y="280225"/>
                  </a:cubicBezTo>
                  <a:cubicBezTo>
                    <a:pt x="768499" y="301835"/>
                    <a:pt x="764826" y="324645"/>
                    <a:pt x="764826" y="348586"/>
                  </a:cubicBezTo>
                  <a:cubicBezTo>
                    <a:pt x="764826" y="372526"/>
                    <a:pt x="768499" y="395196"/>
                    <a:pt x="775843" y="416523"/>
                  </a:cubicBezTo>
                  <a:cubicBezTo>
                    <a:pt x="783188" y="437921"/>
                    <a:pt x="793922" y="456636"/>
                    <a:pt x="807905" y="472808"/>
                  </a:cubicBezTo>
                  <a:cubicBezTo>
                    <a:pt x="821959" y="488910"/>
                    <a:pt x="839049" y="501692"/>
                    <a:pt x="859317" y="511155"/>
                  </a:cubicBezTo>
                  <a:cubicBezTo>
                    <a:pt x="879586" y="520619"/>
                    <a:pt x="902820" y="525280"/>
                    <a:pt x="929020" y="525280"/>
                  </a:cubicBezTo>
                  <a:cubicBezTo>
                    <a:pt x="952043" y="525280"/>
                    <a:pt x="972523" y="521184"/>
                    <a:pt x="990461" y="512850"/>
                  </a:cubicBezTo>
                  <a:cubicBezTo>
                    <a:pt x="1008398" y="504588"/>
                    <a:pt x="1022664" y="493500"/>
                    <a:pt x="1033257" y="479729"/>
                  </a:cubicBezTo>
                  <a:lnTo>
                    <a:pt x="1035305" y="479729"/>
                  </a:lnTo>
                  <a:lnTo>
                    <a:pt x="1035305" y="500421"/>
                  </a:lnTo>
                  <a:cubicBezTo>
                    <a:pt x="1035305" y="529376"/>
                    <a:pt x="1027395" y="552610"/>
                    <a:pt x="1011506" y="570124"/>
                  </a:cubicBezTo>
                  <a:cubicBezTo>
                    <a:pt x="995616" y="587568"/>
                    <a:pt x="971110" y="596325"/>
                    <a:pt x="937989" y="596325"/>
                  </a:cubicBezTo>
                  <a:cubicBezTo>
                    <a:pt x="918710" y="596325"/>
                    <a:pt x="899006" y="592723"/>
                    <a:pt x="878950" y="585590"/>
                  </a:cubicBezTo>
                  <a:cubicBezTo>
                    <a:pt x="858964" y="578457"/>
                    <a:pt x="840673" y="567511"/>
                    <a:pt x="824077" y="552822"/>
                  </a:cubicBezTo>
                  <a:lnTo>
                    <a:pt x="767510" y="633613"/>
                  </a:lnTo>
                  <a:cubicBezTo>
                    <a:pt x="790956" y="651056"/>
                    <a:pt x="818710" y="664403"/>
                    <a:pt x="850702" y="673655"/>
                  </a:cubicBezTo>
                  <a:cubicBezTo>
                    <a:pt x="882693" y="682835"/>
                    <a:pt x="913837" y="687426"/>
                    <a:pt x="944204" y="687426"/>
                  </a:cubicBezTo>
                  <a:cubicBezTo>
                    <a:pt x="974571" y="687426"/>
                    <a:pt x="1002254" y="683400"/>
                    <a:pt x="1027395" y="675349"/>
                  </a:cubicBezTo>
                  <a:cubicBezTo>
                    <a:pt x="1052466" y="667299"/>
                    <a:pt x="1073723" y="655081"/>
                    <a:pt x="1091237" y="638768"/>
                  </a:cubicBezTo>
                  <a:cubicBezTo>
                    <a:pt x="1108680" y="622454"/>
                    <a:pt x="1122240" y="601833"/>
                    <a:pt x="1131915" y="576974"/>
                  </a:cubicBezTo>
                  <a:cubicBezTo>
                    <a:pt x="1141590" y="552116"/>
                    <a:pt x="1146392" y="522879"/>
                    <a:pt x="1146392" y="489334"/>
                  </a:cubicBezTo>
                  <a:lnTo>
                    <a:pt x="1146392" y="178036"/>
                  </a:lnTo>
                  <a:close/>
                  <a:moveTo>
                    <a:pt x="724078" y="521819"/>
                  </a:moveTo>
                  <a:lnTo>
                    <a:pt x="724078" y="309250"/>
                  </a:lnTo>
                  <a:cubicBezTo>
                    <a:pt x="724078" y="292230"/>
                    <a:pt x="721889" y="275210"/>
                    <a:pt x="717510" y="258191"/>
                  </a:cubicBezTo>
                  <a:cubicBezTo>
                    <a:pt x="713132" y="241171"/>
                    <a:pt x="705999" y="226129"/>
                    <a:pt x="696112" y="212993"/>
                  </a:cubicBezTo>
                  <a:cubicBezTo>
                    <a:pt x="686225" y="199858"/>
                    <a:pt x="673231" y="189194"/>
                    <a:pt x="657129" y="180931"/>
                  </a:cubicBezTo>
                  <a:cubicBezTo>
                    <a:pt x="641028" y="172669"/>
                    <a:pt x="621466" y="168502"/>
                    <a:pt x="598443" y="168502"/>
                  </a:cubicBezTo>
                  <a:cubicBezTo>
                    <a:pt x="586437" y="168502"/>
                    <a:pt x="575209" y="170126"/>
                    <a:pt x="564616" y="173375"/>
                  </a:cubicBezTo>
                  <a:cubicBezTo>
                    <a:pt x="554022" y="176553"/>
                    <a:pt x="544277" y="180719"/>
                    <a:pt x="535237" y="185804"/>
                  </a:cubicBezTo>
                  <a:cubicBezTo>
                    <a:pt x="526268" y="190889"/>
                    <a:pt x="518429" y="196962"/>
                    <a:pt x="511791" y="204095"/>
                  </a:cubicBezTo>
                  <a:cubicBezTo>
                    <a:pt x="505082" y="211228"/>
                    <a:pt x="499715" y="218502"/>
                    <a:pt x="495548" y="225846"/>
                  </a:cubicBezTo>
                  <a:lnTo>
                    <a:pt x="494136" y="225846"/>
                  </a:lnTo>
                  <a:lnTo>
                    <a:pt x="494136" y="178248"/>
                  </a:lnTo>
                  <a:lnTo>
                    <a:pt x="384391" y="178248"/>
                  </a:lnTo>
                  <a:lnTo>
                    <a:pt x="384391" y="521960"/>
                  </a:lnTo>
                  <a:lnTo>
                    <a:pt x="498302" y="521960"/>
                  </a:lnTo>
                  <a:lnTo>
                    <a:pt x="498302" y="335591"/>
                  </a:lnTo>
                  <a:cubicBezTo>
                    <a:pt x="498302" y="325916"/>
                    <a:pt x="499574" y="316594"/>
                    <a:pt x="502116" y="307626"/>
                  </a:cubicBezTo>
                  <a:cubicBezTo>
                    <a:pt x="504658" y="298657"/>
                    <a:pt x="508472" y="290747"/>
                    <a:pt x="513486" y="283826"/>
                  </a:cubicBezTo>
                  <a:cubicBezTo>
                    <a:pt x="518500" y="276905"/>
                    <a:pt x="524856" y="271538"/>
                    <a:pt x="532483" y="267654"/>
                  </a:cubicBezTo>
                  <a:cubicBezTo>
                    <a:pt x="540110" y="263770"/>
                    <a:pt x="548938" y="261792"/>
                    <a:pt x="559037" y="261792"/>
                  </a:cubicBezTo>
                  <a:cubicBezTo>
                    <a:pt x="569135" y="261792"/>
                    <a:pt x="577539" y="263770"/>
                    <a:pt x="584248" y="267654"/>
                  </a:cubicBezTo>
                  <a:cubicBezTo>
                    <a:pt x="590887" y="271538"/>
                    <a:pt x="596113" y="276835"/>
                    <a:pt x="599785" y="283544"/>
                  </a:cubicBezTo>
                  <a:cubicBezTo>
                    <a:pt x="603457" y="290182"/>
                    <a:pt x="606070" y="297950"/>
                    <a:pt x="607694" y="306637"/>
                  </a:cubicBezTo>
                  <a:cubicBezTo>
                    <a:pt x="609319" y="315394"/>
                    <a:pt x="610096" y="324575"/>
                    <a:pt x="610096" y="334250"/>
                  </a:cubicBezTo>
                  <a:lnTo>
                    <a:pt x="610096" y="521960"/>
                  </a:lnTo>
                  <a:lnTo>
                    <a:pt x="723937" y="521960"/>
                  </a:lnTo>
                  <a:close/>
                  <a:moveTo>
                    <a:pt x="73870" y="286439"/>
                  </a:moveTo>
                  <a:cubicBezTo>
                    <a:pt x="84463" y="276764"/>
                    <a:pt x="97245" y="268501"/>
                    <a:pt x="112217" y="261581"/>
                  </a:cubicBezTo>
                  <a:cubicBezTo>
                    <a:pt x="127189" y="254660"/>
                    <a:pt x="142725" y="251199"/>
                    <a:pt x="158827" y="251199"/>
                  </a:cubicBezTo>
                  <a:cubicBezTo>
                    <a:pt x="176270" y="251199"/>
                    <a:pt x="191030" y="255225"/>
                    <a:pt x="202965" y="263275"/>
                  </a:cubicBezTo>
                  <a:cubicBezTo>
                    <a:pt x="214900" y="271326"/>
                    <a:pt x="220903" y="283897"/>
                    <a:pt x="220903" y="300917"/>
                  </a:cubicBezTo>
                  <a:lnTo>
                    <a:pt x="220903" y="306425"/>
                  </a:lnTo>
                  <a:cubicBezTo>
                    <a:pt x="196044" y="306425"/>
                    <a:pt x="170550" y="307837"/>
                    <a:pt x="144279" y="310592"/>
                  </a:cubicBezTo>
                  <a:cubicBezTo>
                    <a:pt x="118078" y="313346"/>
                    <a:pt x="94209" y="318854"/>
                    <a:pt x="72810" y="327188"/>
                  </a:cubicBezTo>
                  <a:cubicBezTo>
                    <a:pt x="51412" y="335450"/>
                    <a:pt x="33898" y="347244"/>
                    <a:pt x="20339" y="362357"/>
                  </a:cubicBezTo>
                  <a:cubicBezTo>
                    <a:pt x="6780" y="377540"/>
                    <a:pt x="0" y="397597"/>
                    <a:pt x="0" y="422385"/>
                  </a:cubicBezTo>
                  <a:cubicBezTo>
                    <a:pt x="0" y="442653"/>
                    <a:pt x="3884" y="459673"/>
                    <a:pt x="11723" y="473444"/>
                  </a:cubicBezTo>
                  <a:cubicBezTo>
                    <a:pt x="19562" y="487286"/>
                    <a:pt x="29520" y="498302"/>
                    <a:pt x="41737" y="506565"/>
                  </a:cubicBezTo>
                  <a:cubicBezTo>
                    <a:pt x="53884" y="514828"/>
                    <a:pt x="67373" y="520831"/>
                    <a:pt x="82132" y="524503"/>
                  </a:cubicBezTo>
                  <a:cubicBezTo>
                    <a:pt x="96822" y="528175"/>
                    <a:pt x="111158" y="530011"/>
                    <a:pt x="124929" y="530011"/>
                  </a:cubicBezTo>
                  <a:cubicBezTo>
                    <a:pt x="145621" y="530011"/>
                    <a:pt x="164830" y="526057"/>
                    <a:pt x="182556" y="518288"/>
                  </a:cubicBezTo>
                  <a:cubicBezTo>
                    <a:pt x="200281" y="510449"/>
                    <a:pt x="213488" y="499432"/>
                    <a:pt x="222245" y="485167"/>
                  </a:cubicBezTo>
                  <a:lnTo>
                    <a:pt x="224293" y="485167"/>
                  </a:lnTo>
                  <a:lnTo>
                    <a:pt x="224293" y="521749"/>
                  </a:lnTo>
                  <a:lnTo>
                    <a:pt x="327823" y="521749"/>
                  </a:lnTo>
                  <a:lnTo>
                    <a:pt x="327823" y="348515"/>
                  </a:lnTo>
                  <a:cubicBezTo>
                    <a:pt x="327823" y="317230"/>
                    <a:pt x="324928" y="290182"/>
                    <a:pt x="319207" y="267442"/>
                  </a:cubicBezTo>
                  <a:cubicBezTo>
                    <a:pt x="313416" y="244632"/>
                    <a:pt x="304377" y="225776"/>
                    <a:pt x="291948" y="210875"/>
                  </a:cubicBezTo>
                  <a:cubicBezTo>
                    <a:pt x="279518" y="195903"/>
                    <a:pt x="263275" y="184886"/>
                    <a:pt x="243290" y="177753"/>
                  </a:cubicBezTo>
                  <a:cubicBezTo>
                    <a:pt x="223233" y="170621"/>
                    <a:pt x="198798" y="167019"/>
                    <a:pt x="169773" y="167019"/>
                  </a:cubicBezTo>
                  <a:cubicBezTo>
                    <a:pt x="140748" y="167019"/>
                    <a:pt x="114194" y="171821"/>
                    <a:pt x="87288" y="181496"/>
                  </a:cubicBezTo>
                  <a:cubicBezTo>
                    <a:pt x="60381" y="191171"/>
                    <a:pt x="36794" y="205649"/>
                    <a:pt x="16525" y="224999"/>
                  </a:cubicBezTo>
                  <a:lnTo>
                    <a:pt x="73799" y="286439"/>
                  </a:lnTo>
                  <a:close/>
                  <a:moveTo>
                    <a:pt x="224363" y="383755"/>
                  </a:moveTo>
                  <a:cubicBezTo>
                    <a:pt x="224363" y="405365"/>
                    <a:pt x="218290" y="422526"/>
                    <a:pt x="206072" y="435167"/>
                  </a:cubicBezTo>
                  <a:cubicBezTo>
                    <a:pt x="193855" y="447808"/>
                    <a:pt x="176270" y="454164"/>
                    <a:pt x="153248" y="454164"/>
                  </a:cubicBezTo>
                  <a:cubicBezTo>
                    <a:pt x="147739" y="454164"/>
                    <a:pt x="141948" y="453599"/>
                    <a:pt x="136016" y="452469"/>
                  </a:cubicBezTo>
                  <a:cubicBezTo>
                    <a:pt x="130013" y="451339"/>
                    <a:pt x="124717" y="449362"/>
                    <a:pt x="120126" y="446608"/>
                  </a:cubicBezTo>
                  <a:cubicBezTo>
                    <a:pt x="115536" y="443854"/>
                    <a:pt x="111723" y="440181"/>
                    <a:pt x="108756" y="435591"/>
                  </a:cubicBezTo>
                  <a:cubicBezTo>
                    <a:pt x="105790" y="431001"/>
                    <a:pt x="104307" y="425492"/>
                    <a:pt x="104307" y="418995"/>
                  </a:cubicBezTo>
                  <a:cubicBezTo>
                    <a:pt x="104307" y="408896"/>
                    <a:pt x="107556" y="400704"/>
                    <a:pt x="113982" y="394489"/>
                  </a:cubicBezTo>
                  <a:cubicBezTo>
                    <a:pt x="120409" y="388275"/>
                    <a:pt x="128601" y="383543"/>
                    <a:pt x="138488" y="380295"/>
                  </a:cubicBezTo>
                  <a:cubicBezTo>
                    <a:pt x="148375" y="377046"/>
                    <a:pt x="159674" y="374857"/>
                    <a:pt x="172315" y="373727"/>
                  </a:cubicBezTo>
                  <a:cubicBezTo>
                    <a:pt x="184957" y="372597"/>
                    <a:pt x="197527" y="372032"/>
                    <a:pt x="209956" y="372032"/>
                  </a:cubicBezTo>
                  <a:lnTo>
                    <a:pt x="224434" y="372032"/>
                  </a:lnTo>
                  <a:lnTo>
                    <a:pt x="224434" y="383755"/>
                  </a:lnTo>
                  <a:close/>
                </a:path>
              </a:pathLst>
            </a:custGeom>
            <a:solidFill>
              <a:srgbClr val="75C04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E72B31A-3368-34D6-75AD-BA0DC4FBD3C1}"/>
                </a:ext>
              </a:extLst>
            </p:cNvPr>
            <p:cNvSpPr/>
            <p:nvPr/>
          </p:nvSpPr>
          <p:spPr>
            <a:xfrm>
              <a:off x="7402969" y="6291486"/>
              <a:ext cx="301057" cy="365887"/>
            </a:xfrm>
            <a:custGeom>
              <a:avLst/>
              <a:gdLst>
                <a:gd name="connsiteX0" fmla="*/ 71 w 301057"/>
                <a:gd name="connsiteY0" fmla="*/ 48305 h 365887"/>
                <a:gd name="connsiteX1" fmla="*/ 62570 w 301057"/>
                <a:gd name="connsiteY1" fmla="*/ 12076 h 365887"/>
                <a:gd name="connsiteX2" fmla="*/ 138135 w 301057"/>
                <a:gd name="connsiteY2" fmla="*/ 0 h 365887"/>
                <a:gd name="connsiteX3" fmla="*/ 188205 w 301057"/>
                <a:gd name="connsiteY3" fmla="*/ 6568 h 365887"/>
                <a:gd name="connsiteX4" fmla="*/ 234109 w 301057"/>
                <a:gd name="connsiteY4" fmla="*/ 26907 h 365887"/>
                <a:gd name="connsiteX5" fmla="*/ 267936 w 301057"/>
                <a:gd name="connsiteY5" fmla="*/ 62429 h 365887"/>
                <a:gd name="connsiteX6" fmla="*/ 281072 w 301057"/>
                <a:gd name="connsiteY6" fmla="*/ 115183 h 365887"/>
                <a:gd name="connsiteX7" fmla="*/ 272103 w 301057"/>
                <a:gd name="connsiteY7" fmla="*/ 156638 h 365887"/>
                <a:gd name="connsiteX8" fmla="*/ 248939 w 301057"/>
                <a:gd name="connsiteY8" fmla="*/ 185663 h 365887"/>
                <a:gd name="connsiteX9" fmla="*/ 216807 w 301057"/>
                <a:gd name="connsiteY9" fmla="*/ 204307 h 365887"/>
                <a:gd name="connsiteX10" fmla="*/ 180931 w 301057"/>
                <a:gd name="connsiteY10" fmla="*/ 215324 h 365887"/>
                <a:gd name="connsiteX11" fmla="*/ 129166 w 301057"/>
                <a:gd name="connsiteY11" fmla="*/ 231213 h 365887"/>
                <a:gd name="connsiteX12" fmla="*/ 112570 w 301057"/>
                <a:gd name="connsiteY12" fmla="*/ 254660 h 365887"/>
                <a:gd name="connsiteX13" fmla="*/ 126059 w 301057"/>
                <a:gd name="connsiteY13" fmla="*/ 277823 h 365887"/>
                <a:gd name="connsiteX14" fmla="*/ 153318 w 301057"/>
                <a:gd name="connsiteY14" fmla="*/ 284391 h 365887"/>
                <a:gd name="connsiteX15" fmla="*/ 200282 w 301057"/>
                <a:gd name="connsiteY15" fmla="*/ 273374 h 365887"/>
                <a:gd name="connsiteX16" fmla="*/ 237569 w 301057"/>
                <a:gd name="connsiteY16" fmla="*/ 245761 h 365887"/>
                <a:gd name="connsiteX17" fmla="*/ 301058 w 301057"/>
                <a:gd name="connsiteY17" fmla="*/ 312710 h 365887"/>
                <a:gd name="connsiteX18" fmla="*/ 233756 w 301057"/>
                <a:gd name="connsiteY18" fmla="*/ 352399 h 365887"/>
                <a:gd name="connsiteX19" fmla="*/ 151270 w 301057"/>
                <a:gd name="connsiteY19" fmla="*/ 365888 h 365887"/>
                <a:gd name="connsiteX20" fmla="*/ 98799 w 301057"/>
                <a:gd name="connsiteY20" fmla="*/ 359673 h 365887"/>
                <a:gd name="connsiteX21" fmla="*/ 51483 w 301057"/>
                <a:gd name="connsiteY21" fmla="*/ 339687 h 365887"/>
                <a:gd name="connsiteX22" fmla="*/ 17302 w 301057"/>
                <a:gd name="connsiteY22" fmla="*/ 303459 h 365887"/>
                <a:gd name="connsiteX23" fmla="*/ 4167 w 301057"/>
                <a:gd name="connsiteY23" fmla="*/ 248586 h 365887"/>
                <a:gd name="connsiteX24" fmla="*/ 13842 w 301057"/>
                <a:gd name="connsiteY24" fmla="*/ 205790 h 365887"/>
                <a:gd name="connsiteX25" fmla="*/ 39406 w 301057"/>
                <a:gd name="connsiteY25" fmla="*/ 175423 h 365887"/>
                <a:gd name="connsiteX26" fmla="*/ 74929 w 301057"/>
                <a:gd name="connsiteY26" fmla="*/ 155437 h 365887"/>
                <a:gd name="connsiteX27" fmla="*/ 113912 w 301057"/>
                <a:gd name="connsiteY27" fmla="*/ 143714 h 365887"/>
                <a:gd name="connsiteX28" fmla="*/ 161864 w 301057"/>
                <a:gd name="connsiteY28" fmla="*/ 129943 h 365887"/>
                <a:gd name="connsiteX29" fmla="*/ 176694 w 301057"/>
                <a:gd name="connsiteY29" fmla="*/ 109251 h 365887"/>
                <a:gd name="connsiteX30" fmla="*/ 163205 w 301057"/>
                <a:gd name="connsiteY30" fmla="*/ 87853 h 365887"/>
                <a:gd name="connsiteX31" fmla="*/ 133898 w 301057"/>
                <a:gd name="connsiteY31" fmla="*/ 81638 h 365887"/>
                <a:gd name="connsiteX32" fmla="*/ 94562 w 301057"/>
                <a:gd name="connsiteY32" fmla="*/ 90607 h 365887"/>
                <a:gd name="connsiteX33" fmla="*/ 62146 w 301057"/>
                <a:gd name="connsiteY33" fmla="*/ 112711 h 365887"/>
                <a:gd name="connsiteX34" fmla="*/ 0 w 301057"/>
                <a:gd name="connsiteY34" fmla="*/ 48517 h 36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1057" h="365887">
                  <a:moveTo>
                    <a:pt x="71" y="48305"/>
                  </a:moveTo>
                  <a:cubicBezTo>
                    <a:pt x="17090" y="32203"/>
                    <a:pt x="37923" y="20127"/>
                    <a:pt x="62570" y="12076"/>
                  </a:cubicBezTo>
                  <a:cubicBezTo>
                    <a:pt x="87217" y="4025"/>
                    <a:pt x="112358" y="0"/>
                    <a:pt x="138135" y="0"/>
                  </a:cubicBezTo>
                  <a:cubicBezTo>
                    <a:pt x="154660" y="0"/>
                    <a:pt x="171397" y="2189"/>
                    <a:pt x="188205" y="6568"/>
                  </a:cubicBezTo>
                  <a:cubicBezTo>
                    <a:pt x="205013" y="10946"/>
                    <a:pt x="220267" y="17726"/>
                    <a:pt x="234109" y="26907"/>
                  </a:cubicBezTo>
                  <a:cubicBezTo>
                    <a:pt x="247880" y="36087"/>
                    <a:pt x="259179" y="47952"/>
                    <a:pt x="267936" y="62429"/>
                  </a:cubicBezTo>
                  <a:cubicBezTo>
                    <a:pt x="276693" y="76906"/>
                    <a:pt x="281072" y="94491"/>
                    <a:pt x="281072" y="115183"/>
                  </a:cubicBezTo>
                  <a:cubicBezTo>
                    <a:pt x="281072" y="131285"/>
                    <a:pt x="278106" y="145126"/>
                    <a:pt x="272103" y="156638"/>
                  </a:cubicBezTo>
                  <a:cubicBezTo>
                    <a:pt x="266100" y="168149"/>
                    <a:pt x="258403" y="177824"/>
                    <a:pt x="248939" y="185663"/>
                  </a:cubicBezTo>
                  <a:cubicBezTo>
                    <a:pt x="239476" y="193502"/>
                    <a:pt x="228812" y="199716"/>
                    <a:pt x="216807" y="204307"/>
                  </a:cubicBezTo>
                  <a:cubicBezTo>
                    <a:pt x="204872" y="208897"/>
                    <a:pt x="192937" y="212569"/>
                    <a:pt x="180931" y="215324"/>
                  </a:cubicBezTo>
                  <a:cubicBezTo>
                    <a:pt x="157485" y="220832"/>
                    <a:pt x="140183" y="226129"/>
                    <a:pt x="129166" y="231213"/>
                  </a:cubicBezTo>
                  <a:cubicBezTo>
                    <a:pt x="118149" y="236298"/>
                    <a:pt x="112570" y="244067"/>
                    <a:pt x="112570" y="254660"/>
                  </a:cubicBezTo>
                  <a:cubicBezTo>
                    <a:pt x="112570" y="265253"/>
                    <a:pt x="117090" y="273445"/>
                    <a:pt x="126059" y="277823"/>
                  </a:cubicBezTo>
                  <a:cubicBezTo>
                    <a:pt x="135027" y="282202"/>
                    <a:pt x="144138" y="284391"/>
                    <a:pt x="153318" y="284391"/>
                  </a:cubicBezTo>
                  <a:cubicBezTo>
                    <a:pt x="169914" y="284391"/>
                    <a:pt x="185522" y="280719"/>
                    <a:pt x="200282" y="273374"/>
                  </a:cubicBezTo>
                  <a:cubicBezTo>
                    <a:pt x="215041" y="266030"/>
                    <a:pt x="227470" y="256778"/>
                    <a:pt x="237569" y="245761"/>
                  </a:cubicBezTo>
                  <a:lnTo>
                    <a:pt x="301058" y="312710"/>
                  </a:lnTo>
                  <a:cubicBezTo>
                    <a:pt x="283120" y="330224"/>
                    <a:pt x="260662" y="343430"/>
                    <a:pt x="233756" y="352399"/>
                  </a:cubicBezTo>
                  <a:cubicBezTo>
                    <a:pt x="206849" y="361368"/>
                    <a:pt x="179378" y="365888"/>
                    <a:pt x="151270" y="365888"/>
                  </a:cubicBezTo>
                  <a:cubicBezTo>
                    <a:pt x="133756" y="365888"/>
                    <a:pt x="116313" y="363840"/>
                    <a:pt x="98799" y="359673"/>
                  </a:cubicBezTo>
                  <a:cubicBezTo>
                    <a:pt x="81285" y="355577"/>
                    <a:pt x="65536" y="348868"/>
                    <a:pt x="51483" y="339687"/>
                  </a:cubicBezTo>
                  <a:cubicBezTo>
                    <a:pt x="37429" y="330507"/>
                    <a:pt x="26059" y="318431"/>
                    <a:pt x="17302" y="303459"/>
                  </a:cubicBezTo>
                  <a:cubicBezTo>
                    <a:pt x="8545" y="288487"/>
                    <a:pt x="4167" y="270196"/>
                    <a:pt x="4167" y="248586"/>
                  </a:cubicBezTo>
                  <a:cubicBezTo>
                    <a:pt x="4167" y="231990"/>
                    <a:pt x="7345" y="217725"/>
                    <a:pt x="13842" y="205790"/>
                  </a:cubicBezTo>
                  <a:cubicBezTo>
                    <a:pt x="20268" y="193784"/>
                    <a:pt x="28813" y="183685"/>
                    <a:pt x="39406" y="175423"/>
                  </a:cubicBezTo>
                  <a:cubicBezTo>
                    <a:pt x="50000" y="167160"/>
                    <a:pt x="61864" y="160522"/>
                    <a:pt x="74929" y="155437"/>
                  </a:cubicBezTo>
                  <a:cubicBezTo>
                    <a:pt x="88064" y="150423"/>
                    <a:pt x="101059" y="146468"/>
                    <a:pt x="113912" y="143714"/>
                  </a:cubicBezTo>
                  <a:cubicBezTo>
                    <a:pt x="136016" y="138700"/>
                    <a:pt x="151976" y="134039"/>
                    <a:pt x="161864" y="129943"/>
                  </a:cubicBezTo>
                  <a:cubicBezTo>
                    <a:pt x="171751" y="125776"/>
                    <a:pt x="176694" y="118926"/>
                    <a:pt x="176694" y="109251"/>
                  </a:cubicBezTo>
                  <a:cubicBezTo>
                    <a:pt x="176694" y="99576"/>
                    <a:pt x="172245" y="92019"/>
                    <a:pt x="163205" y="87853"/>
                  </a:cubicBezTo>
                  <a:cubicBezTo>
                    <a:pt x="154236" y="83686"/>
                    <a:pt x="144491" y="81638"/>
                    <a:pt x="133898" y="81638"/>
                  </a:cubicBezTo>
                  <a:cubicBezTo>
                    <a:pt x="120056" y="81638"/>
                    <a:pt x="106991" y="84604"/>
                    <a:pt x="94562" y="90607"/>
                  </a:cubicBezTo>
                  <a:cubicBezTo>
                    <a:pt x="82132" y="96610"/>
                    <a:pt x="71327" y="103954"/>
                    <a:pt x="62146" y="112711"/>
                  </a:cubicBezTo>
                  <a:lnTo>
                    <a:pt x="0" y="48517"/>
                  </a:lnTo>
                  <a:close/>
                </a:path>
              </a:pathLst>
            </a:custGeom>
            <a:solidFill>
              <a:srgbClr val="ED1C2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09750BE-A976-B889-5711-81C87A9A3109}"/>
                </a:ext>
              </a:extLst>
            </p:cNvPr>
            <p:cNvSpPr/>
            <p:nvPr/>
          </p:nvSpPr>
          <p:spPr>
            <a:xfrm>
              <a:off x="7563350" y="5557521"/>
              <a:ext cx="1061306" cy="1256001"/>
            </a:xfrm>
            <a:custGeom>
              <a:avLst/>
              <a:gdLst>
                <a:gd name="connsiteX0" fmla="*/ 818640 w 1061306"/>
                <a:gd name="connsiteY0" fmla="*/ 1105220 h 1256001"/>
                <a:gd name="connsiteX1" fmla="*/ 680363 w 1061306"/>
                <a:gd name="connsiteY1" fmla="*/ 1242578 h 1256001"/>
                <a:gd name="connsiteX2" fmla="*/ 491311 w 1061306"/>
                <a:gd name="connsiteY2" fmla="*/ 1195121 h 1256001"/>
                <a:gd name="connsiteX3" fmla="*/ 379942 w 1061306"/>
                <a:gd name="connsiteY3" fmla="*/ 1001972 h 1256001"/>
                <a:gd name="connsiteX4" fmla="*/ 393360 w 1061306"/>
                <a:gd name="connsiteY4" fmla="*/ 635802 h 1256001"/>
                <a:gd name="connsiteX5" fmla="*/ 718640 w 1061306"/>
                <a:gd name="connsiteY5" fmla="*/ 319914 h 1256001"/>
                <a:gd name="connsiteX6" fmla="*/ 974218 w 1061306"/>
                <a:gd name="connsiteY6" fmla="*/ 0 h 1256001"/>
                <a:gd name="connsiteX7" fmla="*/ 1004373 w 1061306"/>
                <a:gd name="connsiteY7" fmla="*/ 48305 h 1256001"/>
                <a:gd name="connsiteX8" fmla="*/ 997240 w 1061306"/>
                <a:gd name="connsiteY8" fmla="*/ 326834 h 1256001"/>
                <a:gd name="connsiteX9" fmla="*/ 738132 w 1061306"/>
                <a:gd name="connsiteY9" fmla="*/ 429235 h 1256001"/>
                <a:gd name="connsiteX10" fmla="*/ 743499 w 1061306"/>
                <a:gd name="connsiteY10" fmla="*/ 432272 h 1256001"/>
                <a:gd name="connsiteX11" fmla="*/ 956421 w 1061306"/>
                <a:gd name="connsiteY11" fmla="*/ 430224 h 1256001"/>
                <a:gd name="connsiteX12" fmla="*/ 1053314 w 1061306"/>
                <a:gd name="connsiteY12" fmla="*/ 309179 h 1256001"/>
                <a:gd name="connsiteX13" fmla="*/ 1056703 w 1061306"/>
                <a:gd name="connsiteY13" fmla="*/ 325281 h 1256001"/>
                <a:gd name="connsiteX14" fmla="*/ 936577 w 1061306"/>
                <a:gd name="connsiteY14" fmla="*/ 567299 h 1256001"/>
                <a:gd name="connsiteX15" fmla="*/ 659319 w 1061306"/>
                <a:gd name="connsiteY15" fmla="*/ 507413 h 1256001"/>
                <a:gd name="connsiteX16" fmla="*/ 816239 w 1061306"/>
                <a:gd name="connsiteY16" fmla="*/ 656988 h 1256001"/>
                <a:gd name="connsiteX17" fmla="*/ 1030503 w 1061306"/>
                <a:gd name="connsiteY17" fmla="*/ 580505 h 1256001"/>
                <a:gd name="connsiteX18" fmla="*/ 1030503 w 1061306"/>
                <a:gd name="connsiteY18" fmla="*/ 603669 h 1256001"/>
                <a:gd name="connsiteX19" fmla="*/ 913837 w 1061306"/>
                <a:gd name="connsiteY19" fmla="*/ 803880 h 1256001"/>
                <a:gd name="connsiteX20" fmla="*/ 695547 w 1061306"/>
                <a:gd name="connsiteY20" fmla="*/ 780434 h 1256001"/>
                <a:gd name="connsiteX21" fmla="*/ 577822 w 1061306"/>
                <a:gd name="connsiteY21" fmla="*/ 606706 h 1256001"/>
                <a:gd name="connsiteX22" fmla="*/ 576833 w 1061306"/>
                <a:gd name="connsiteY22" fmla="*/ 627822 h 1256001"/>
                <a:gd name="connsiteX23" fmla="*/ 701550 w 1061306"/>
                <a:gd name="connsiteY23" fmla="*/ 857834 h 1256001"/>
                <a:gd name="connsiteX24" fmla="*/ 969133 w 1061306"/>
                <a:gd name="connsiteY24" fmla="*/ 899077 h 1256001"/>
                <a:gd name="connsiteX25" fmla="*/ 959105 w 1061306"/>
                <a:gd name="connsiteY25" fmla="*/ 915179 h 1256001"/>
                <a:gd name="connsiteX26" fmla="*/ 669347 w 1061306"/>
                <a:gd name="connsiteY26" fmla="*/ 1015743 h 1256001"/>
                <a:gd name="connsiteX27" fmla="*/ 484884 w 1061306"/>
                <a:gd name="connsiteY27" fmla="*/ 758188 h 1256001"/>
                <a:gd name="connsiteX28" fmla="*/ 538203 w 1061306"/>
                <a:gd name="connsiteY28" fmla="*/ 1005997 h 1256001"/>
                <a:gd name="connsiteX29" fmla="*/ 818569 w 1061306"/>
                <a:gd name="connsiteY29" fmla="*/ 1105291 h 1256001"/>
                <a:gd name="connsiteX30" fmla="*/ 490252 w 1061306"/>
                <a:gd name="connsiteY30" fmla="*/ 1254372 h 1256001"/>
                <a:gd name="connsiteX31" fmla="*/ 333261 w 1061306"/>
                <a:gd name="connsiteY31" fmla="*/ 806634 h 1256001"/>
                <a:gd name="connsiteX32" fmla="*/ 0 w 1061306"/>
                <a:gd name="connsiteY32" fmla="*/ 1254372 h 1256001"/>
                <a:gd name="connsiteX33" fmla="*/ 309885 w 1061306"/>
                <a:gd name="connsiteY33" fmla="*/ 1093497 h 1256001"/>
                <a:gd name="connsiteX34" fmla="*/ 490252 w 1061306"/>
                <a:gd name="connsiteY34" fmla="*/ 1254372 h 125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61306" h="1256001">
                  <a:moveTo>
                    <a:pt x="818640" y="1105220"/>
                  </a:moveTo>
                  <a:cubicBezTo>
                    <a:pt x="799854" y="1171886"/>
                    <a:pt x="747171" y="1224217"/>
                    <a:pt x="680363" y="1242578"/>
                  </a:cubicBezTo>
                  <a:cubicBezTo>
                    <a:pt x="613556" y="1260940"/>
                    <a:pt x="541523" y="1242861"/>
                    <a:pt x="491311" y="1195121"/>
                  </a:cubicBezTo>
                  <a:cubicBezTo>
                    <a:pt x="436368" y="1142932"/>
                    <a:pt x="397597" y="1075701"/>
                    <a:pt x="379942" y="1001972"/>
                  </a:cubicBezTo>
                  <a:cubicBezTo>
                    <a:pt x="350987" y="881139"/>
                    <a:pt x="355648" y="754163"/>
                    <a:pt x="393360" y="635802"/>
                  </a:cubicBezTo>
                  <a:cubicBezTo>
                    <a:pt x="441947" y="483119"/>
                    <a:pt x="564616" y="364052"/>
                    <a:pt x="718640" y="319914"/>
                  </a:cubicBezTo>
                  <a:cubicBezTo>
                    <a:pt x="862919" y="278600"/>
                    <a:pt x="965743" y="149787"/>
                    <a:pt x="974218" y="0"/>
                  </a:cubicBezTo>
                  <a:lnTo>
                    <a:pt x="1004373" y="48305"/>
                  </a:lnTo>
                  <a:cubicBezTo>
                    <a:pt x="1057904" y="133968"/>
                    <a:pt x="1055079" y="243996"/>
                    <a:pt x="997240" y="326834"/>
                  </a:cubicBezTo>
                  <a:cubicBezTo>
                    <a:pt x="939331" y="409673"/>
                    <a:pt x="837001" y="450068"/>
                    <a:pt x="738132" y="429235"/>
                  </a:cubicBezTo>
                  <a:lnTo>
                    <a:pt x="743499" y="432272"/>
                  </a:lnTo>
                  <a:cubicBezTo>
                    <a:pt x="809600" y="469418"/>
                    <a:pt x="891026" y="468712"/>
                    <a:pt x="956421" y="430224"/>
                  </a:cubicBezTo>
                  <a:cubicBezTo>
                    <a:pt x="1002396" y="403246"/>
                    <a:pt x="1037071" y="359956"/>
                    <a:pt x="1053314" y="309179"/>
                  </a:cubicBezTo>
                  <a:lnTo>
                    <a:pt x="1056703" y="325281"/>
                  </a:lnTo>
                  <a:cubicBezTo>
                    <a:pt x="1077254" y="423797"/>
                    <a:pt x="1027537" y="524079"/>
                    <a:pt x="936577" y="567299"/>
                  </a:cubicBezTo>
                  <a:cubicBezTo>
                    <a:pt x="845687" y="610519"/>
                    <a:pt x="705929" y="576833"/>
                    <a:pt x="659319" y="507413"/>
                  </a:cubicBezTo>
                  <a:cubicBezTo>
                    <a:pt x="659319" y="507413"/>
                    <a:pt x="693570" y="629446"/>
                    <a:pt x="816239" y="656988"/>
                  </a:cubicBezTo>
                  <a:cubicBezTo>
                    <a:pt x="889331" y="673372"/>
                    <a:pt x="991308" y="650985"/>
                    <a:pt x="1030503" y="580505"/>
                  </a:cubicBezTo>
                  <a:lnTo>
                    <a:pt x="1030503" y="603669"/>
                  </a:lnTo>
                  <a:cubicBezTo>
                    <a:pt x="1027466" y="699219"/>
                    <a:pt x="978314" y="777326"/>
                    <a:pt x="913837" y="803880"/>
                  </a:cubicBezTo>
                  <a:cubicBezTo>
                    <a:pt x="849360" y="830433"/>
                    <a:pt x="753739" y="818710"/>
                    <a:pt x="695547" y="780434"/>
                  </a:cubicBezTo>
                  <a:cubicBezTo>
                    <a:pt x="621113" y="731493"/>
                    <a:pt x="585590" y="669770"/>
                    <a:pt x="577822" y="606706"/>
                  </a:cubicBezTo>
                  <a:lnTo>
                    <a:pt x="576833" y="627822"/>
                  </a:lnTo>
                  <a:cubicBezTo>
                    <a:pt x="572454" y="719346"/>
                    <a:pt x="625138" y="803527"/>
                    <a:pt x="701550" y="857834"/>
                  </a:cubicBezTo>
                  <a:cubicBezTo>
                    <a:pt x="776267" y="910942"/>
                    <a:pt x="881351" y="925419"/>
                    <a:pt x="969133" y="899077"/>
                  </a:cubicBezTo>
                  <a:lnTo>
                    <a:pt x="959105" y="915179"/>
                  </a:lnTo>
                  <a:cubicBezTo>
                    <a:pt x="900772" y="1008540"/>
                    <a:pt x="774148" y="1049429"/>
                    <a:pt x="669347" y="1015743"/>
                  </a:cubicBezTo>
                  <a:cubicBezTo>
                    <a:pt x="564545" y="982128"/>
                    <a:pt x="474150" y="884317"/>
                    <a:pt x="484884" y="758188"/>
                  </a:cubicBezTo>
                  <a:cubicBezTo>
                    <a:pt x="478317" y="834953"/>
                    <a:pt x="488910" y="929868"/>
                    <a:pt x="538203" y="1005997"/>
                  </a:cubicBezTo>
                  <a:cubicBezTo>
                    <a:pt x="599291" y="1100347"/>
                    <a:pt x="713555" y="1145262"/>
                    <a:pt x="818569" y="1105291"/>
                  </a:cubicBezTo>
                  <a:moveTo>
                    <a:pt x="490252" y="1254372"/>
                  </a:moveTo>
                  <a:cubicBezTo>
                    <a:pt x="364546" y="1142437"/>
                    <a:pt x="304942" y="972523"/>
                    <a:pt x="333261" y="806634"/>
                  </a:cubicBezTo>
                  <a:cubicBezTo>
                    <a:pt x="300210" y="1000348"/>
                    <a:pt x="230295" y="1184033"/>
                    <a:pt x="0" y="1254372"/>
                  </a:cubicBezTo>
                  <a:cubicBezTo>
                    <a:pt x="177400" y="1263482"/>
                    <a:pt x="281708" y="1237635"/>
                    <a:pt x="309885" y="1093497"/>
                  </a:cubicBezTo>
                  <a:cubicBezTo>
                    <a:pt x="307837" y="1196745"/>
                    <a:pt x="372244" y="1265177"/>
                    <a:pt x="490252" y="1254372"/>
                  </a:cubicBezTo>
                </a:path>
              </a:pathLst>
            </a:custGeom>
            <a:solidFill>
              <a:srgbClr val="E2E3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6ACE313-BE76-AC7B-01B8-535051E53CFF}"/>
                </a:ext>
              </a:extLst>
            </p:cNvPr>
            <p:cNvSpPr/>
            <p:nvPr/>
          </p:nvSpPr>
          <p:spPr>
            <a:xfrm>
              <a:off x="5734193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DB0FA8F-763C-7F42-5A97-4A62758682B5}"/>
                </a:ext>
              </a:extLst>
            </p:cNvPr>
            <p:cNvSpPr/>
            <p:nvPr/>
          </p:nvSpPr>
          <p:spPr>
            <a:xfrm>
              <a:off x="5817102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D0CD775-A00F-A126-AA7E-592FCD92587F}"/>
                </a:ext>
              </a:extLst>
            </p:cNvPr>
            <p:cNvSpPr/>
            <p:nvPr/>
          </p:nvSpPr>
          <p:spPr>
            <a:xfrm>
              <a:off x="5936734" y="6949887"/>
              <a:ext cx="75635" cy="85451"/>
            </a:xfrm>
            <a:custGeom>
              <a:avLst/>
              <a:gdLst>
                <a:gd name="connsiteX0" fmla="*/ 54449 w 75635"/>
                <a:gd name="connsiteY0" fmla="*/ 85451 h 85451"/>
                <a:gd name="connsiteX1" fmla="*/ 37994 w 75635"/>
                <a:gd name="connsiteY1" fmla="*/ 61652 h 85451"/>
                <a:gd name="connsiteX2" fmla="*/ 19774 w 75635"/>
                <a:gd name="connsiteY2" fmla="*/ 61652 h 85451"/>
                <a:gd name="connsiteX3" fmla="*/ 19774 w 75635"/>
                <a:gd name="connsiteY3" fmla="*/ 85451 h 85451"/>
                <a:gd name="connsiteX4" fmla="*/ 0 w 75635"/>
                <a:gd name="connsiteY4" fmla="*/ 85451 h 85451"/>
                <a:gd name="connsiteX5" fmla="*/ 0 w 75635"/>
                <a:gd name="connsiteY5" fmla="*/ 0 h 85451"/>
                <a:gd name="connsiteX6" fmla="*/ 37005 w 75635"/>
                <a:gd name="connsiteY6" fmla="*/ 0 h 85451"/>
                <a:gd name="connsiteX7" fmla="*/ 74082 w 75635"/>
                <a:gd name="connsiteY7" fmla="*/ 31003 h 85451"/>
                <a:gd name="connsiteX8" fmla="*/ 56497 w 75635"/>
                <a:gd name="connsiteY8" fmla="*/ 57980 h 85451"/>
                <a:gd name="connsiteX9" fmla="*/ 75635 w 75635"/>
                <a:gd name="connsiteY9" fmla="*/ 85451 h 85451"/>
                <a:gd name="connsiteX10" fmla="*/ 54378 w 75635"/>
                <a:gd name="connsiteY10" fmla="*/ 85451 h 85451"/>
                <a:gd name="connsiteX11" fmla="*/ 35875 w 75635"/>
                <a:gd name="connsiteY11" fmla="*/ 16172 h 85451"/>
                <a:gd name="connsiteX12" fmla="*/ 19774 w 75635"/>
                <a:gd name="connsiteY12" fmla="*/ 16172 h 85451"/>
                <a:gd name="connsiteX13" fmla="*/ 19774 w 75635"/>
                <a:gd name="connsiteY13" fmla="*/ 45974 h 85451"/>
                <a:gd name="connsiteX14" fmla="*/ 35875 w 75635"/>
                <a:gd name="connsiteY14" fmla="*/ 45974 h 85451"/>
                <a:gd name="connsiteX15" fmla="*/ 54025 w 75635"/>
                <a:gd name="connsiteY15" fmla="*/ 31073 h 85451"/>
                <a:gd name="connsiteX16" fmla="*/ 35875 w 75635"/>
                <a:gd name="connsiteY16" fmla="*/ 1617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635" h="85451">
                  <a:moveTo>
                    <a:pt x="54449" y="85451"/>
                  </a:moveTo>
                  <a:lnTo>
                    <a:pt x="37994" y="61652"/>
                  </a:lnTo>
                  <a:lnTo>
                    <a:pt x="19774" y="61652"/>
                  </a:lnTo>
                  <a:lnTo>
                    <a:pt x="19774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7005" y="0"/>
                  </a:lnTo>
                  <a:cubicBezTo>
                    <a:pt x="59816" y="0"/>
                    <a:pt x="74082" y="11864"/>
                    <a:pt x="74082" y="31003"/>
                  </a:cubicBezTo>
                  <a:cubicBezTo>
                    <a:pt x="74082" y="43785"/>
                    <a:pt x="67584" y="53178"/>
                    <a:pt x="56497" y="57980"/>
                  </a:cubicBezTo>
                  <a:lnTo>
                    <a:pt x="75635" y="85451"/>
                  </a:lnTo>
                  <a:lnTo>
                    <a:pt x="54378" y="85451"/>
                  </a:lnTo>
                  <a:close/>
                  <a:moveTo>
                    <a:pt x="35875" y="16172"/>
                  </a:moveTo>
                  <a:lnTo>
                    <a:pt x="19774" y="16172"/>
                  </a:lnTo>
                  <a:lnTo>
                    <a:pt x="19774" y="45974"/>
                  </a:lnTo>
                  <a:lnTo>
                    <a:pt x="35875" y="45974"/>
                  </a:lnTo>
                  <a:cubicBezTo>
                    <a:pt x="47952" y="45974"/>
                    <a:pt x="54025" y="40395"/>
                    <a:pt x="54025" y="31073"/>
                  </a:cubicBezTo>
                  <a:cubicBezTo>
                    <a:pt x="54025" y="21751"/>
                    <a:pt x="47952" y="16172"/>
                    <a:pt x="35875" y="16172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5406398-05C6-47C0-F497-11CF5349E6F9}"/>
                </a:ext>
              </a:extLst>
            </p:cNvPr>
            <p:cNvSpPr/>
            <p:nvPr/>
          </p:nvSpPr>
          <p:spPr>
            <a:xfrm>
              <a:off x="6026423" y="6949887"/>
              <a:ext cx="66171" cy="85451"/>
            </a:xfrm>
            <a:custGeom>
              <a:avLst/>
              <a:gdLst>
                <a:gd name="connsiteX0" fmla="*/ 66172 w 66171"/>
                <a:gd name="connsiteY0" fmla="*/ 69562 h 85451"/>
                <a:gd name="connsiteX1" fmla="*/ 66172 w 66171"/>
                <a:gd name="connsiteY1" fmla="*/ 85451 h 85451"/>
                <a:gd name="connsiteX2" fmla="*/ 0 w 66171"/>
                <a:gd name="connsiteY2" fmla="*/ 85451 h 85451"/>
                <a:gd name="connsiteX3" fmla="*/ 0 w 66171"/>
                <a:gd name="connsiteY3" fmla="*/ 0 h 85451"/>
                <a:gd name="connsiteX4" fmla="*/ 64548 w 66171"/>
                <a:gd name="connsiteY4" fmla="*/ 0 h 85451"/>
                <a:gd name="connsiteX5" fmla="*/ 64548 w 66171"/>
                <a:gd name="connsiteY5" fmla="*/ 15890 h 85451"/>
                <a:gd name="connsiteX6" fmla="*/ 19633 w 66171"/>
                <a:gd name="connsiteY6" fmla="*/ 15890 h 85451"/>
                <a:gd name="connsiteX7" fmla="*/ 19633 w 66171"/>
                <a:gd name="connsiteY7" fmla="*/ 34463 h 85451"/>
                <a:gd name="connsiteX8" fmla="*/ 59322 w 66171"/>
                <a:gd name="connsiteY8" fmla="*/ 34463 h 85451"/>
                <a:gd name="connsiteX9" fmla="*/ 59322 w 66171"/>
                <a:gd name="connsiteY9" fmla="*/ 49858 h 85451"/>
                <a:gd name="connsiteX10" fmla="*/ 19633 w 66171"/>
                <a:gd name="connsiteY10" fmla="*/ 49858 h 85451"/>
                <a:gd name="connsiteX11" fmla="*/ 19633 w 66171"/>
                <a:gd name="connsiteY11" fmla="*/ 69632 h 85451"/>
                <a:gd name="connsiteX12" fmla="*/ 66101 w 66171"/>
                <a:gd name="connsiteY12" fmla="*/ 6963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71" h="85451">
                  <a:moveTo>
                    <a:pt x="66172" y="69562"/>
                  </a:moveTo>
                  <a:lnTo>
                    <a:pt x="66172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4548" y="0"/>
                  </a:lnTo>
                  <a:lnTo>
                    <a:pt x="64548" y="15890"/>
                  </a:lnTo>
                  <a:lnTo>
                    <a:pt x="19633" y="15890"/>
                  </a:lnTo>
                  <a:lnTo>
                    <a:pt x="19633" y="34463"/>
                  </a:lnTo>
                  <a:lnTo>
                    <a:pt x="59322" y="34463"/>
                  </a:lnTo>
                  <a:lnTo>
                    <a:pt x="59322" y="49858"/>
                  </a:lnTo>
                  <a:lnTo>
                    <a:pt x="19633" y="49858"/>
                  </a:lnTo>
                  <a:lnTo>
                    <a:pt x="19633" y="69632"/>
                  </a:lnTo>
                  <a:lnTo>
                    <a:pt x="66101" y="69632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D0CE572-3526-CDCB-6250-55A356BF7992}"/>
                </a:ext>
              </a:extLst>
            </p:cNvPr>
            <p:cNvSpPr/>
            <p:nvPr/>
          </p:nvSpPr>
          <p:spPr>
            <a:xfrm>
              <a:off x="6102835" y="6948404"/>
              <a:ext cx="82697" cy="88417"/>
            </a:xfrm>
            <a:custGeom>
              <a:avLst/>
              <a:gdLst>
                <a:gd name="connsiteX0" fmla="*/ 63065 w 82697"/>
                <a:gd name="connsiteY0" fmla="*/ 42867 h 88417"/>
                <a:gd name="connsiteX1" fmla="*/ 81144 w 82697"/>
                <a:gd name="connsiteY1" fmla="*/ 42867 h 88417"/>
                <a:gd name="connsiteX2" fmla="*/ 81144 w 82697"/>
                <a:gd name="connsiteY2" fmla="*/ 77542 h 88417"/>
                <a:gd name="connsiteX3" fmla="*/ 46610 w 82697"/>
                <a:gd name="connsiteY3" fmla="*/ 88418 h 88417"/>
                <a:gd name="connsiteX4" fmla="*/ 0 w 82697"/>
                <a:gd name="connsiteY4" fmla="*/ 44209 h 88417"/>
                <a:gd name="connsiteX5" fmla="*/ 46963 w 82697"/>
                <a:gd name="connsiteY5" fmla="*/ 0 h 88417"/>
                <a:gd name="connsiteX6" fmla="*/ 82697 w 82697"/>
                <a:gd name="connsiteY6" fmla="*/ 14760 h 88417"/>
                <a:gd name="connsiteX7" fmla="*/ 69985 w 82697"/>
                <a:gd name="connsiteY7" fmla="*/ 26483 h 88417"/>
                <a:gd name="connsiteX8" fmla="*/ 47881 w 82697"/>
                <a:gd name="connsiteY8" fmla="*/ 16878 h 88417"/>
                <a:gd name="connsiteX9" fmla="*/ 19915 w 82697"/>
                <a:gd name="connsiteY9" fmla="*/ 44209 h 88417"/>
                <a:gd name="connsiteX10" fmla="*/ 47599 w 82697"/>
                <a:gd name="connsiteY10" fmla="*/ 71539 h 88417"/>
                <a:gd name="connsiteX11" fmla="*/ 62994 w 82697"/>
                <a:gd name="connsiteY11" fmla="*/ 67867 h 88417"/>
                <a:gd name="connsiteX12" fmla="*/ 62994 w 82697"/>
                <a:gd name="connsiteY12" fmla="*/ 42867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697" h="88417">
                  <a:moveTo>
                    <a:pt x="63065" y="42867"/>
                  </a:moveTo>
                  <a:lnTo>
                    <a:pt x="81144" y="42867"/>
                  </a:lnTo>
                  <a:lnTo>
                    <a:pt x="81144" y="77542"/>
                  </a:lnTo>
                  <a:cubicBezTo>
                    <a:pt x="71751" y="84604"/>
                    <a:pt x="58827" y="88418"/>
                    <a:pt x="46610" y="88418"/>
                  </a:cubicBezTo>
                  <a:cubicBezTo>
                    <a:pt x="19774" y="88418"/>
                    <a:pt x="0" y="69986"/>
                    <a:pt x="0" y="44209"/>
                  </a:cubicBezTo>
                  <a:cubicBezTo>
                    <a:pt x="0" y="18432"/>
                    <a:pt x="19774" y="0"/>
                    <a:pt x="46963" y="0"/>
                  </a:cubicBezTo>
                  <a:cubicBezTo>
                    <a:pt x="61935" y="0"/>
                    <a:pt x="74435" y="5155"/>
                    <a:pt x="82697" y="14760"/>
                  </a:cubicBezTo>
                  <a:lnTo>
                    <a:pt x="69985" y="26483"/>
                  </a:lnTo>
                  <a:cubicBezTo>
                    <a:pt x="63771" y="19915"/>
                    <a:pt x="56568" y="16878"/>
                    <a:pt x="47881" y="16878"/>
                  </a:cubicBezTo>
                  <a:cubicBezTo>
                    <a:pt x="31285" y="16878"/>
                    <a:pt x="19915" y="27966"/>
                    <a:pt x="19915" y="44209"/>
                  </a:cubicBezTo>
                  <a:cubicBezTo>
                    <a:pt x="19915" y="60452"/>
                    <a:pt x="31285" y="71539"/>
                    <a:pt x="47599" y="71539"/>
                  </a:cubicBezTo>
                  <a:cubicBezTo>
                    <a:pt x="52966" y="71539"/>
                    <a:pt x="57980" y="70551"/>
                    <a:pt x="62994" y="67867"/>
                  </a:cubicBezTo>
                  <a:lnTo>
                    <a:pt x="62994" y="42867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47BE04B-E64A-C0EF-BCC7-48936E40B842}"/>
                </a:ext>
              </a:extLst>
            </p:cNvPr>
            <p:cNvSpPr/>
            <p:nvPr/>
          </p:nvSpPr>
          <p:spPr>
            <a:xfrm>
              <a:off x="6202270" y="6949957"/>
              <a:ext cx="19773" cy="85451"/>
            </a:xfrm>
            <a:custGeom>
              <a:avLst/>
              <a:gdLst>
                <a:gd name="connsiteX0" fmla="*/ 0 w 19773"/>
                <a:gd name="connsiteY0" fmla="*/ 0 h 85451"/>
                <a:gd name="connsiteX1" fmla="*/ 19774 w 19773"/>
                <a:gd name="connsiteY1" fmla="*/ 0 h 85451"/>
                <a:gd name="connsiteX2" fmla="*/ 19774 w 19773"/>
                <a:gd name="connsiteY2" fmla="*/ 85452 h 85451"/>
                <a:gd name="connsiteX3" fmla="*/ 0 w 19773"/>
                <a:gd name="connsiteY3" fmla="*/ 85452 h 85451"/>
                <a:gd name="connsiteX4" fmla="*/ 0 w 19773"/>
                <a:gd name="connsiteY4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3" h="85451">
                  <a:moveTo>
                    <a:pt x="0" y="0"/>
                  </a:moveTo>
                  <a:lnTo>
                    <a:pt x="19774" y="0"/>
                  </a:lnTo>
                  <a:lnTo>
                    <a:pt x="19774" y="85452"/>
                  </a:lnTo>
                  <a:lnTo>
                    <a:pt x="0" y="85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67E47C1-515C-0B92-2CC8-A53A1F7714A9}"/>
                </a:ext>
              </a:extLst>
            </p:cNvPr>
            <p:cNvSpPr/>
            <p:nvPr/>
          </p:nvSpPr>
          <p:spPr>
            <a:xfrm>
              <a:off x="6236945" y="6948404"/>
              <a:ext cx="93502" cy="88417"/>
            </a:xfrm>
            <a:custGeom>
              <a:avLst/>
              <a:gdLst>
                <a:gd name="connsiteX0" fmla="*/ 0 w 93502"/>
                <a:gd name="connsiteY0" fmla="*/ 44209 h 88417"/>
                <a:gd name="connsiteX1" fmla="*/ 46751 w 93502"/>
                <a:gd name="connsiteY1" fmla="*/ 0 h 88417"/>
                <a:gd name="connsiteX2" fmla="*/ 93502 w 93502"/>
                <a:gd name="connsiteY2" fmla="*/ 44209 h 88417"/>
                <a:gd name="connsiteX3" fmla="*/ 46751 w 93502"/>
                <a:gd name="connsiteY3" fmla="*/ 88418 h 88417"/>
                <a:gd name="connsiteX4" fmla="*/ 0 w 93502"/>
                <a:gd name="connsiteY4" fmla="*/ 44209 h 88417"/>
                <a:gd name="connsiteX5" fmla="*/ 73446 w 93502"/>
                <a:gd name="connsiteY5" fmla="*/ 44209 h 88417"/>
                <a:gd name="connsiteX6" fmla="*/ 46751 w 93502"/>
                <a:gd name="connsiteY6" fmla="*/ 16878 h 88417"/>
                <a:gd name="connsiteX7" fmla="*/ 20056 w 93502"/>
                <a:gd name="connsiteY7" fmla="*/ 44209 h 88417"/>
                <a:gd name="connsiteX8" fmla="*/ 46751 w 93502"/>
                <a:gd name="connsiteY8" fmla="*/ 71539 h 88417"/>
                <a:gd name="connsiteX9" fmla="*/ 73446 w 93502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502" h="88417">
                  <a:moveTo>
                    <a:pt x="0" y="44209"/>
                  </a:moveTo>
                  <a:cubicBezTo>
                    <a:pt x="0" y="18856"/>
                    <a:pt x="19774" y="0"/>
                    <a:pt x="46751" y="0"/>
                  </a:cubicBezTo>
                  <a:cubicBezTo>
                    <a:pt x="73728" y="0"/>
                    <a:pt x="93502" y="18644"/>
                    <a:pt x="93502" y="44209"/>
                  </a:cubicBezTo>
                  <a:cubicBezTo>
                    <a:pt x="93502" y="69774"/>
                    <a:pt x="73587" y="88418"/>
                    <a:pt x="46751" y="88418"/>
                  </a:cubicBezTo>
                  <a:cubicBezTo>
                    <a:pt x="19915" y="88418"/>
                    <a:pt x="0" y="69632"/>
                    <a:pt x="0" y="44209"/>
                  </a:cubicBezTo>
                  <a:close/>
                  <a:moveTo>
                    <a:pt x="73446" y="44209"/>
                  </a:moveTo>
                  <a:cubicBezTo>
                    <a:pt x="73446" y="27966"/>
                    <a:pt x="62005" y="16878"/>
                    <a:pt x="46751" y="16878"/>
                  </a:cubicBezTo>
                  <a:cubicBezTo>
                    <a:pt x="31497" y="16878"/>
                    <a:pt x="20056" y="27966"/>
                    <a:pt x="20056" y="44209"/>
                  </a:cubicBezTo>
                  <a:cubicBezTo>
                    <a:pt x="20056" y="60452"/>
                    <a:pt x="31497" y="71539"/>
                    <a:pt x="46751" y="71539"/>
                  </a:cubicBezTo>
                  <a:cubicBezTo>
                    <a:pt x="62005" y="71539"/>
                    <a:pt x="73446" y="60452"/>
                    <a:pt x="73446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363EA9-BCF1-A7AD-AB58-CFBB6F4B64B7}"/>
                </a:ext>
              </a:extLst>
            </p:cNvPr>
            <p:cNvSpPr/>
            <p:nvPr/>
          </p:nvSpPr>
          <p:spPr>
            <a:xfrm>
              <a:off x="6345348" y="6949957"/>
              <a:ext cx="78389" cy="85451"/>
            </a:xfrm>
            <a:custGeom>
              <a:avLst/>
              <a:gdLst>
                <a:gd name="connsiteX0" fmla="*/ 78319 w 78389"/>
                <a:gd name="connsiteY0" fmla="*/ 0 h 85451"/>
                <a:gd name="connsiteX1" fmla="*/ 78319 w 78389"/>
                <a:gd name="connsiteY1" fmla="*/ 85452 h 85451"/>
                <a:gd name="connsiteX2" fmla="*/ 62076 w 78389"/>
                <a:gd name="connsiteY2" fmla="*/ 85452 h 85451"/>
                <a:gd name="connsiteX3" fmla="*/ 19491 w 78389"/>
                <a:gd name="connsiteY3" fmla="*/ 33616 h 85451"/>
                <a:gd name="connsiteX4" fmla="*/ 19491 w 78389"/>
                <a:gd name="connsiteY4" fmla="*/ 85452 h 85451"/>
                <a:gd name="connsiteX5" fmla="*/ 0 w 78389"/>
                <a:gd name="connsiteY5" fmla="*/ 85452 h 85451"/>
                <a:gd name="connsiteX6" fmla="*/ 0 w 78389"/>
                <a:gd name="connsiteY6" fmla="*/ 0 h 85451"/>
                <a:gd name="connsiteX7" fmla="*/ 16384 w 78389"/>
                <a:gd name="connsiteY7" fmla="*/ 0 h 85451"/>
                <a:gd name="connsiteX8" fmla="*/ 58827 w 78389"/>
                <a:gd name="connsiteY8" fmla="*/ 51836 h 85451"/>
                <a:gd name="connsiteX9" fmla="*/ 58827 w 78389"/>
                <a:gd name="connsiteY9" fmla="*/ 0 h 85451"/>
                <a:gd name="connsiteX10" fmla="*/ 78389 w 78389"/>
                <a:gd name="connsiteY10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89" h="85451">
                  <a:moveTo>
                    <a:pt x="78319" y="0"/>
                  </a:moveTo>
                  <a:lnTo>
                    <a:pt x="78319" y="85452"/>
                  </a:lnTo>
                  <a:lnTo>
                    <a:pt x="62076" y="85452"/>
                  </a:lnTo>
                  <a:lnTo>
                    <a:pt x="19491" y="33616"/>
                  </a:lnTo>
                  <a:lnTo>
                    <a:pt x="19491" y="85452"/>
                  </a:lnTo>
                  <a:lnTo>
                    <a:pt x="0" y="85452"/>
                  </a:lnTo>
                  <a:lnTo>
                    <a:pt x="0" y="0"/>
                  </a:lnTo>
                  <a:lnTo>
                    <a:pt x="16384" y="0"/>
                  </a:lnTo>
                  <a:lnTo>
                    <a:pt x="58827" y="51836"/>
                  </a:lnTo>
                  <a:lnTo>
                    <a:pt x="58827" y="0"/>
                  </a:lnTo>
                  <a:lnTo>
                    <a:pt x="78389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F10B217-54D6-F24D-2B99-9059A94D756C}"/>
                </a:ext>
              </a:extLst>
            </p:cNvPr>
            <p:cNvSpPr/>
            <p:nvPr/>
          </p:nvSpPr>
          <p:spPr>
            <a:xfrm>
              <a:off x="6437226" y="6948404"/>
              <a:ext cx="71044" cy="88347"/>
            </a:xfrm>
            <a:custGeom>
              <a:avLst/>
              <a:gdLst>
                <a:gd name="connsiteX0" fmla="*/ 0 w 71044"/>
                <a:gd name="connsiteY0" fmla="*/ 78531 h 88347"/>
                <a:gd name="connsiteX1" fmla="*/ 6709 w 71044"/>
                <a:gd name="connsiteY1" fmla="*/ 63630 h 88347"/>
                <a:gd name="connsiteX2" fmla="*/ 34887 w 71044"/>
                <a:gd name="connsiteY2" fmla="*/ 72528 h 88347"/>
                <a:gd name="connsiteX3" fmla="*/ 51342 w 71044"/>
                <a:gd name="connsiteY3" fmla="*/ 63347 h 88347"/>
                <a:gd name="connsiteX4" fmla="*/ 1695 w 71044"/>
                <a:gd name="connsiteY4" fmla="*/ 26624 h 88347"/>
                <a:gd name="connsiteX5" fmla="*/ 37712 w 71044"/>
                <a:gd name="connsiteY5" fmla="*/ 0 h 88347"/>
                <a:gd name="connsiteX6" fmla="*/ 67373 w 71044"/>
                <a:gd name="connsiteY6" fmla="*/ 7557 h 88347"/>
                <a:gd name="connsiteX7" fmla="*/ 61299 w 71044"/>
                <a:gd name="connsiteY7" fmla="*/ 22599 h 88347"/>
                <a:gd name="connsiteX8" fmla="*/ 37641 w 71044"/>
                <a:gd name="connsiteY8" fmla="*/ 15890 h 88347"/>
                <a:gd name="connsiteX9" fmla="*/ 21398 w 71044"/>
                <a:gd name="connsiteY9" fmla="*/ 25635 h 88347"/>
                <a:gd name="connsiteX10" fmla="*/ 71045 w 71044"/>
                <a:gd name="connsiteY10" fmla="*/ 61864 h 88347"/>
                <a:gd name="connsiteX11" fmla="*/ 34816 w 71044"/>
                <a:gd name="connsiteY11" fmla="*/ 88347 h 88347"/>
                <a:gd name="connsiteX12" fmla="*/ 0 w 71044"/>
                <a:gd name="connsiteY12" fmla="*/ 78460 h 8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044" h="88347">
                  <a:moveTo>
                    <a:pt x="0" y="78531"/>
                  </a:moveTo>
                  <a:lnTo>
                    <a:pt x="6709" y="63630"/>
                  </a:lnTo>
                  <a:cubicBezTo>
                    <a:pt x="13912" y="68856"/>
                    <a:pt x="24647" y="72528"/>
                    <a:pt x="34887" y="72528"/>
                  </a:cubicBezTo>
                  <a:cubicBezTo>
                    <a:pt x="46610" y="72528"/>
                    <a:pt x="51342" y="68644"/>
                    <a:pt x="51342" y="63347"/>
                  </a:cubicBezTo>
                  <a:cubicBezTo>
                    <a:pt x="51342" y="47387"/>
                    <a:pt x="1695" y="58333"/>
                    <a:pt x="1695" y="26624"/>
                  </a:cubicBezTo>
                  <a:cubicBezTo>
                    <a:pt x="1695" y="12076"/>
                    <a:pt x="13418" y="0"/>
                    <a:pt x="37712" y="0"/>
                  </a:cubicBezTo>
                  <a:cubicBezTo>
                    <a:pt x="48446" y="0"/>
                    <a:pt x="59463" y="2542"/>
                    <a:pt x="67373" y="7557"/>
                  </a:cubicBezTo>
                  <a:lnTo>
                    <a:pt x="61299" y="22599"/>
                  </a:lnTo>
                  <a:cubicBezTo>
                    <a:pt x="53390" y="18079"/>
                    <a:pt x="45197" y="15890"/>
                    <a:pt x="37641" y="15890"/>
                  </a:cubicBezTo>
                  <a:cubicBezTo>
                    <a:pt x="25918" y="15890"/>
                    <a:pt x="21398" y="20268"/>
                    <a:pt x="21398" y="25635"/>
                  </a:cubicBezTo>
                  <a:cubicBezTo>
                    <a:pt x="21398" y="41384"/>
                    <a:pt x="71045" y="30508"/>
                    <a:pt x="71045" y="61864"/>
                  </a:cubicBezTo>
                  <a:cubicBezTo>
                    <a:pt x="71045" y="76130"/>
                    <a:pt x="59181" y="88347"/>
                    <a:pt x="34816" y="88347"/>
                  </a:cubicBezTo>
                  <a:cubicBezTo>
                    <a:pt x="21257" y="88347"/>
                    <a:pt x="7627" y="84322"/>
                    <a:pt x="0" y="78460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5F1F3B-85D8-55C2-27D0-9565FCD74A01}"/>
                </a:ext>
              </a:extLst>
            </p:cNvPr>
            <p:cNvSpPr/>
            <p:nvPr/>
          </p:nvSpPr>
          <p:spPr>
            <a:xfrm>
              <a:off x="6572395" y="6937387"/>
              <a:ext cx="8050" cy="114194"/>
            </a:xfrm>
            <a:custGeom>
              <a:avLst/>
              <a:gdLst>
                <a:gd name="connsiteX0" fmla="*/ 0 w 8050"/>
                <a:gd name="connsiteY0" fmla="*/ 0 h 114194"/>
                <a:gd name="connsiteX1" fmla="*/ 8051 w 8050"/>
                <a:gd name="connsiteY1" fmla="*/ 0 h 114194"/>
                <a:gd name="connsiteX2" fmla="*/ 8051 w 8050"/>
                <a:gd name="connsiteY2" fmla="*/ 114194 h 114194"/>
                <a:gd name="connsiteX3" fmla="*/ 0 w 8050"/>
                <a:gd name="connsiteY3" fmla="*/ 114194 h 114194"/>
                <a:gd name="connsiteX4" fmla="*/ 0 w 8050"/>
                <a:gd name="connsiteY4" fmla="*/ 0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0" h="114194">
                  <a:moveTo>
                    <a:pt x="0" y="0"/>
                  </a:moveTo>
                  <a:lnTo>
                    <a:pt x="8051" y="0"/>
                  </a:lnTo>
                  <a:lnTo>
                    <a:pt x="8051" y="114194"/>
                  </a:lnTo>
                  <a:lnTo>
                    <a:pt x="0" y="114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BEDF71-08A5-9C3C-CB5E-A2B3779AD017}"/>
                </a:ext>
              </a:extLst>
            </p:cNvPr>
            <p:cNvSpPr/>
            <p:nvPr/>
          </p:nvSpPr>
          <p:spPr>
            <a:xfrm>
              <a:off x="6640403" y="6949957"/>
              <a:ext cx="82132" cy="85451"/>
            </a:xfrm>
            <a:custGeom>
              <a:avLst/>
              <a:gdLst>
                <a:gd name="connsiteX0" fmla="*/ 0 w 82132"/>
                <a:gd name="connsiteY0" fmla="*/ 0 h 85451"/>
                <a:gd name="connsiteX1" fmla="*/ 36017 w 82132"/>
                <a:gd name="connsiteY1" fmla="*/ 0 h 85451"/>
                <a:gd name="connsiteX2" fmla="*/ 82132 w 82132"/>
                <a:gd name="connsiteY2" fmla="*/ 42726 h 85451"/>
                <a:gd name="connsiteX3" fmla="*/ 36017 w 82132"/>
                <a:gd name="connsiteY3" fmla="*/ 85452 h 85451"/>
                <a:gd name="connsiteX4" fmla="*/ 0 w 82132"/>
                <a:gd name="connsiteY4" fmla="*/ 85452 h 85451"/>
                <a:gd name="connsiteX5" fmla="*/ 0 w 82132"/>
                <a:gd name="connsiteY5" fmla="*/ 0 h 85451"/>
                <a:gd name="connsiteX6" fmla="*/ 35240 w 82132"/>
                <a:gd name="connsiteY6" fmla="*/ 74788 h 85451"/>
                <a:gd name="connsiteX7" fmla="*/ 69915 w 82132"/>
                <a:gd name="connsiteY7" fmla="*/ 42655 h 85451"/>
                <a:gd name="connsiteX8" fmla="*/ 35240 w 82132"/>
                <a:gd name="connsiteY8" fmla="*/ 10593 h 85451"/>
                <a:gd name="connsiteX9" fmla="*/ 12147 w 82132"/>
                <a:gd name="connsiteY9" fmla="*/ 10593 h 85451"/>
                <a:gd name="connsiteX10" fmla="*/ 12147 w 82132"/>
                <a:gd name="connsiteY10" fmla="*/ 74788 h 85451"/>
                <a:gd name="connsiteX11" fmla="*/ 35240 w 82132"/>
                <a:gd name="connsiteY11" fmla="*/ 7478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132" h="85451">
                  <a:moveTo>
                    <a:pt x="0" y="0"/>
                  </a:moveTo>
                  <a:lnTo>
                    <a:pt x="36017" y="0"/>
                  </a:lnTo>
                  <a:cubicBezTo>
                    <a:pt x="63488" y="0"/>
                    <a:pt x="82132" y="17302"/>
                    <a:pt x="82132" y="42726"/>
                  </a:cubicBezTo>
                  <a:cubicBezTo>
                    <a:pt x="82132" y="68149"/>
                    <a:pt x="63488" y="85452"/>
                    <a:pt x="36017" y="85452"/>
                  </a:cubicBezTo>
                  <a:lnTo>
                    <a:pt x="0" y="85452"/>
                  </a:lnTo>
                  <a:lnTo>
                    <a:pt x="0" y="0"/>
                  </a:lnTo>
                  <a:close/>
                  <a:moveTo>
                    <a:pt x="35240" y="74788"/>
                  </a:moveTo>
                  <a:cubicBezTo>
                    <a:pt x="56356" y="74788"/>
                    <a:pt x="69915" y="61864"/>
                    <a:pt x="69915" y="42655"/>
                  </a:cubicBezTo>
                  <a:cubicBezTo>
                    <a:pt x="69915" y="23446"/>
                    <a:pt x="56356" y="10593"/>
                    <a:pt x="35240" y="10593"/>
                  </a:cubicBezTo>
                  <a:lnTo>
                    <a:pt x="12147" y="10593"/>
                  </a:lnTo>
                  <a:lnTo>
                    <a:pt x="12147" y="74788"/>
                  </a:lnTo>
                  <a:lnTo>
                    <a:pt x="35240" y="7478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7D39420-A90F-D787-73FF-B66B0F304CCE}"/>
                </a:ext>
              </a:extLst>
            </p:cNvPr>
            <p:cNvSpPr/>
            <p:nvPr/>
          </p:nvSpPr>
          <p:spPr>
            <a:xfrm>
              <a:off x="6741320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8 w 62005"/>
                <a:gd name="connsiteY6" fmla="*/ 10593 h 85451"/>
                <a:gd name="connsiteX7" fmla="*/ 12218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8 w 62005"/>
                <a:gd name="connsiteY10" fmla="*/ 47246 h 85451"/>
                <a:gd name="connsiteX11" fmla="*/ 12218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8" y="10593"/>
                  </a:lnTo>
                  <a:lnTo>
                    <a:pt x="12218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8" y="47246"/>
                  </a:lnTo>
                  <a:lnTo>
                    <a:pt x="12218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B566DE5-F343-E7CE-8E0C-AC4DCAAE5D7C}"/>
                </a:ext>
              </a:extLst>
            </p:cNvPr>
            <p:cNvSpPr/>
            <p:nvPr/>
          </p:nvSpPr>
          <p:spPr>
            <a:xfrm>
              <a:off x="6815967" y="6948898"/>
              <a:ext cx="77753" cy="87428"/>
            </a:xfrm>
            <a:custGeom>
              <a:avLst/>
              <a:gdLst>
                <a:gd name="connsiteX0" fmla="*/ 0 w 77753"/>
                <a:gd name="connsiteY0" fmla="*/ 43714 h 87428"/>
                <a:gd name="connsiteX1" fmla="*/ 45268 w 77753"/>
                <a:gd name="connsiteY1" fmla="*/ 0 h 87428"/>
                <a:gd name="connsiteX2" fmla="*/ 77754 w 77753"/>
                <a:gd name="connsiteY2" fmla="*/ 13277 h 87428"/>
                <a:gd name="connsiteX3" fmla="*/ 69844 w 77753"/>
                <a:gd name="connsiteY3" fmla="*/ 20974 h 87428"/>
                <a:gd name="connsiteX4" fmla="*/ 45833 w 77753"/>
                <a:gd name="connsiteY4" fmla="*/ 10876 h 87428"/>
                <a:gd name="connsiteX5" fmla="*/ 12288 w 77753"/>
                <a:gd name="connsiteY5" fmla="*/ 43714 h 87428"/>
                <a:gd name="connsiteX6" fmla="*/ 45833 w 77753"/>
                <a:gd name="connsiteY6" fmla="*/ 76553 h 87428"/>
                <a:gd name="connsiteX7" fmla="*/ 69844 w 77753"/>
                <a:gd name="connsiteY7" fmla="*/ 66313 h 87428"/>
                <a:gd name="connsiteX8" fmla="*/ 77754 w 77753"/>
                <a:gd name="connsiteY8" fmla="*/ 74011 h 87428"/>
                <a:gd name="connsiteX9" fmla="*/ 45197 w 77753"/>
                <a:gd name="connsiteY9" fmla="*/ 87429 h 87428"/>
                <a:gd name="connsiteX10" fmla="*/ 71 w 77753"/>
                <a:gd name="connsiteY10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53" h="87428">
                  <a:moveTo>
                    <a:pt x="0" y="43714"/>
                  </a:moveTo>
                  <a:cubicBezTo>
                    <a:pt x="0" y="18432"/>
                    <a:pt x="19280" y="0"/>
                    <a:pt x="45268" y="0"/>
                  </a:cubicBezTo>
                  <a:cubicBezTo>
                    <a:pt x="58474" y="0"/>
                    <a:pt x="69915" y="4520"/>
                    <a:pt x="77754" y="13277"/>
                  </a:cubicBezTo>
                  <a:lnTo>
                    <a:pt x="69844" y="20974"/>
                  </a:lnTo>
                  <a:cubicBezTo>
                    <a:pt x="63276" y="13983"/>
                    <a:pt x="55226" y="10876"/>
                    <a:pt x="45833" y="10876"/>
                  </a:cubicBezTo>
                  <a:cubicBezTo>
                    <a:pt x="26553" y="10876"/>
                    <a:pt x="12288" y="24788"/>
                    <a:pt x="12288" y="43714"/>
                  </a:cubicBezTo>
                  <a:cubicBezTo>
                    <a:pt x="12288" y="62641"/>
                    <a:pt x="26553" y="76553"/>
                    <a:pt x="45833" y="76553"/>
                  </a:cubicBezTo>
                  <a:cubicBezTo>
                    <a:pt x="55226" y="76553"/>
                    <a:pt x="63276" y="73234"/>
                    <a:pt x="69844" y="66313"/>
                  </a:cubicBezTo>
                  <a:lnTo>
                    <a:pt x="77754" y="74011"/>
                  </a:lnTo>
                  <a:cubicBezTo>
                    <a:pt x="69915" y="82768"/>
                    <a:pt x="58474" y="87429"/>
                    <a:pt x="45197" y="87429"/>
                  </a:cubicBezTo>
                  <a:cubicBezTo>
                    <a:pt x="19350" y="87429"/>
                    <a:pt x="71" y="68997"/>
                    <a:pt x="71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7A43F02-0227-4599-4A90-B33FBC4FDBDA}"/>
                </a:ext>
              </a:extLst>
            </p:cNvPr>
            <p:cNvSpPr/>
            <p:nvPr/>
          </p:nvSpPr>
          <p:spPr>
            <a:xfrm>
              <a:off x="69113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031D966-95AF-B445-6A48-142B2E0275A4}"/>
                </a:ext>
              </a:extLst>
            </p:cNvPr>
            <p:cNvSpPr/>
            <p:nvPr/>
          </p:nvSpPr>
          <p:spPr>
            <a:xfrm>
              <a:off x="6993226" y="6949887"/>
              <a:ext cx="91030" cy="85451"/>
            </a:xfrm>
            <a:custGeom>
              <a:avLst/>
              <a:gdLst>
                <a:gd name="connsiteX0" fmla="*/ 79166 w 91030"/>
                <a:gd name="connsiteY0" fmla="*/ 85451 h 85451"/>
                <a:gd name="connsiteX1" fmla="*/ 79025 w 91030"/>
                <a:gd name="connsiteY1" fmla="*/ 23234 h 85451"/>
                <a:gd name="connsiteX2" fmla="*/ 48164 w 91030"/>
                <a:gd name="connsiteY2" fmla="*/ 75070 h 85451"/>
                <a:gd name="connsiteX3" fmla="*/ 42585 w 91030"/>
                <a:gd name="connsiteY3" fmla="*/ 75070 h 85451"/>
                <a:gd name="connsiteX4" fmla="*/ 11723 w 91030"/>
                <a:gd name="connsiteY4" fmla="*/ 23587 h 85451"/>
                <a:gd name="connsiteX5" fmla="*/ 11723 w 91030"/>
                <a:gd name="connsiteY5" fmla="*/ 85451 h 85451"/>
                <a:gd name="connsiteX6" fmla="*/ 0 w 91030"/>
                <a:gd name="connsiteY6" fmla="*/ 85451 h 85451"/>
                <a:gd name="connsiteX7" fmla="*/ 0 w 91030"/>
                <a:gd name="connsiteY7" fmla="*/ 0 h 85451"/>
                <a:gd name="connsiteX8" fmla="*/ 10028 w 91030"/>
                <a:gd name="connsiteY8" fmla="*/ 0 h 85451"/>
                <a:gd name="connsiteX9" fmla="*/ 45692 w 91030"/>
                <a:gd name="connsiteY9" fmla="*/ 60028 h 85451"/>
                <a:gd name="connsiteX10" fmla="*/ 80861 w 91030"/>
                <a:gd name="connsiteY10" fmla="*/ 0 h 85451"/>
                <a:gd name="connsiteX11" fmla="*/ 90889 w 91030"/>
                <a:gd name="connsiteY11" fmla="*/ 0 h 85451"/>
                <a:gd name="connsiteX12" fmla="*/ 91031 w 91030"/>
                <a:gd name="connsiteY12" fmla="*/ 85451 h 85451"/>
                <a:gd name="connsiteX13" fmla="*/ 79308 w 91030"/>
                <a:gd name="connsiteY13" fmla="*/ 85451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030" h="85451">
                  <a:moveTo>
                    <a:pt x="79166" y="85451"/>
                  </a:moveTo>
                  <a:lnTo>
                    <a:pt x="79025" y="23234"/>
                  </a:lnTo>
                  <a:lnTo>
                    <a:pt x="48164" y="75070"/>
                  </a:lnTo>
                  <a:lnTo>
                    <a:pt x="42585" y="75070"/>
                  </a:lnTo>
                  <a:lnTo>
                    <a:pt x="11723" y="23587"/>
                  </a:lnTo>
                  <a:lnTo>
                    <a:pt x="11723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10028" y="0"/>
                  </a:lnTo>
                  <a:lnTo>
                    <a:pt x="45692" y="60028"/>
                  </a:lnTo>
                  <a:lnTo>
                    <a:pt x="80861" y="0"/>
                  </a:lnTo>
                  <a:lnTo>
                    <a:pt x="90889" y="0"/>
                  </a:lnTo>
                  <a:lnTo>
                    <a:pt x="91031" y="85451"/>
                  </a:lnTo>
                  <a:lnTo>
                    <a:pt x="79308" y="85451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E63DB35-95B3-4F61-747A-DE3D4911AAF8}"/>
                </a:ext>
              </a:extLst>
            </p:cNvPr>
            <p:cNvSpPr/>
            <p:nvPr/>
          </p:nvSpPr>
          <p:spPr>
            <a:xfrm>
              <a:off x="7109892" y="6949957"/>
              <a:ext cx="73516" cy="85451"/>
            </a:xfrm>
            <a:custGeom>
              <a:avLst/>
              <a:gdLst>
                <a:gd name="connsiteX0" fmla="*/ 73446 w 73516"/>
                <a:gd name="connsiteY0" fmla="*/ 62358 h 85451"/>
                <a:gd name="connsiteX1" fmla="*/ 40748 w 73516"/>
                <a:gd name="connsiteY1" fmla="*/ 85452 h 85451"/>
                <a:gd name="connsiteX2" fmla="*/ 0 w 73516"/>
                <a:gd name="connsiteY2" fmla="*/ 85452 h 85451"/>
                <a:gd name="connsiteX3" fmla="*/ 0 w 73516"/>
                <a:gd name="connsiteY3" fmla="*/ 0 h 85451"/>
                <a:gd name="connsiteX4" fmla="*/ 38347 w 73516"/>
                <a:gd name="connsiteY4" fmla="*/ 0 h 85451"/>
                <a:gd name="connsiteX5" fmla="*/ 68997 w 73516"/>
                <a:gd name="connsiteY5" fmla="*/ 22104 h 85451"/>
                <a:gd name="connsiteX6" fmla="*/ 57556 w 73516"/>
                <a:gd name="connsiteY6" fmla="*/ 41172 h 85451"/>
                <a:gd name="connsiteX7" fmla="*/ 73517 w 73516"/>
                <a:gd name="connsiteY7" fmla="*/ 62429 h 85451"/>
                <a:gd name="connsiteX8" fmla="*/ 12217 w 73516"/>
                <a:gd name="connsiteY8" fmla="*/ 9887 h 85451"/>
                <a:gd name="connsiteX9" fmla="*/ 12217 w 73516"/>
                <a:gd name="connsiteY9" fmla="*/ 37217 h 85451"/>
                <a:gd name="connsiteX10" fmla="*/ 37217 w 73516"/>
                <a:gd name="connsiteY10" fmla="*/ 37217 h 85451"/>
                <a:gd name="connsiteX11" fmla="*/ 56779 w 73516"/>
                <a:gd name="connsiteY11" fmla="*/ 23517 h 85451"/>
                <a:gd name="connsiteX12" fmla="*/ 37217 w 73516"/>
                <a:gd name="connsiteY12" fmla="*/ 9887 h 85451"/>
                <a:gd name="connsiteX13" fmla="*/ 12217 w 73516"/>
                <a:gd name="connsiteY13" fmla="*/ 9887 h 85451"/>
                <a:gd name="connsiteX14" fmla="*/ 61158 w 73516"/>
                <a:gd name="connsiteY14" fmla="*/ 61370 h 85451"/>
                <a:gd name="connsiteX15" fmla="*/ 40254 w 73516"/>
                <a:gd name="connsiteY15" fmla="*/ 47104 h 85451"/>
                <a:gd name="connsiteX16" fmla="*/ 12217 w 73516"/>
                <a:gd name="connsiteY16" fmla="*/ 47104 h 85451"/>
                <a:gd name="connsiteX17" fmla="*/ 12217 w 73516"/>
                <a:gd name="connsiteY17" fmla="*/ 75565 h 85451"/>
                <a:gd name="connsiteX18" fmla="*/ 40254 w 73516"/>
                <a:gd name="connsiteY18" fmla="*/ 75565 h 85451"/>
                <a:gd name="connsiteX19" fmla="*/ 61158 w 73516"/>
                <a:gd name="connsiteY19" fmla="*/ 6144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516" h="85451">
                  <a:moveTo>
                    <a:pt x="73446" y="62358"/>
                  </a:moveTo>
                  <a:cubicBezTo>
                    <a:pt x="73446" y="76977"/>
                    <a:pt x="62358" y="85452"/>
                    <a:pt x="40748" y="85452"/>
                  </a:cubicBezTo>
                  <a:lnTo>
                    <a:pt x="0" y="85452"/>
                  </a:lnTo>
                  <a:lnTo>
                    <a:pt x="0" y="0"/>
                  </a:lnTo>
                  <a:lnTo>
                    <a:pt x="38347" y="0"/>
                  </a:lnTo>
                  <a:cubicBezTo>
                    <a:pt x="57980" y="0"/>
                    <a:pt x="68997" y="8263"/>
                    <a:pt x="68997" y="22104"/>
                  </a:cubicBezTo>
                  <a:cubicBezTo>
                    <a:pt x="68997" y="31356"/>
                    <a:pt x="64265" y="37853"/>
                    <a:pt x="57556" y="41172"/>
                  </a:cubicBezTo>
                  <a:cubicBezTo>
                    <a:pt x="67161" y="43856"/>
                    <a:pt x="73517" y="51059"/>
                    <a:pt x="73517" y="62429"/>
                  </a:cubicBezTo>
                  <a:close/>
                  <a:moveTo>
                    <a:pt x="12217" y="9887"/>
                  </a:moveTo>
                  <a:lnTo>
                    <a:pt x="12217" y="37217"/>
                  </a:lnTo>
                  <a:lnTo>
                    <a:pt x="37217" y="37217"/>
                  </a:lnTo>
                  <a:cubicBezTo>
                    <a:pt x="49647" y="37217"/>
                    <a:pt x="56779" y="32556"/>
                    <a:pt x="56779" y="23517"/>
                  </a:cubicBezTo>
                  <a:cubicBezTo>
                    <a:pt x="56779" y="14477"/>
                    <a:pt x="49717" y="9887"/>
                    <a:pt x="37217" y="9887"/>
                  </a:cubicBezTo>
                  <a:lnTo>
                    <a:pt x="12217" y="9887"/>
                  </a:lnTo>
                  <a:close/>
                  <a:moveTo>
                    <a:pt x="61158" y="61370"/>
                  </a:moveTo>
                  <a:cubicBezTo>
                    <a:pt x="61158" y="51483"/>
                    <a:pt x="53813" y="47104"/>
                    <a:pt x="40254" y="47104"/>
                  </a:cubicBezTo>
                  <a:lnTo>
                    <a:pt x="12217" y="47104"/>
                  </a:lnTo>
                  <a:lnTo>
                    <a:pt x="12217" y="75565"/>
                  </a:lnTo>
                  <a:lnTo>
                    <a:pt x="40254" y="75565"/>
                  </a:lnTo>
                  <a:cubicBezTo>
                    <a:pt x="53813" y="75565"/>
                    <a:pt x="61158" y="71327"/>
                    <a:pt x="61158" y="61440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6246C84-AC05-D885-C704-F415CE044D4E}"/>
                </a:ext>
              </a:extLst>
            </p:cNvPr>
            <p:cNvSpPr/>
            <p:nvPr/>
          </p:nvSpPr>
          <p:spPr>
            <a:xfrm>
              <a:off x="72024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6DEC8B-7CFB-6CBD-DC84-44F989D79EF5}"/>
                </a:ext>
              </a:extLst>
            </p:cNvPr>
            <p:cNvSpPr/>
            <p:nvPr/>
          </p:nvSpPr>
          <p:spPr>
            <a:xfrm>
              <a:off x="7284326" y="6949887"/>
              <a:ext cx="70479" cy="85451"/>
            </a:xfrm>
            <a:custGeom>
              <a:avLst/>
              <a:gdLst>
                <a:gd name="connsiteX0" fmla="*/ 57133 w 70479"/>
                <a:gd name="connsiteY0" fmla="*/ 85451 h 85451"/>
                <a:gd name="connsiteX1" fmla="*/ 38700 w 70479"/>
                <a:gd name="connsiteY1" fmla="*/ 59251 h 85451"/>
                <a:gd name="connsiteX2" fmla="*/ 33333 w 70479"/>
                <a:gd name="connsiteY2" fmla="*/ 59463 h 85451"/>
                <a:gd name="connsiteX3" fmla="*/ 12217 w 70479"/>
                <a:gd name="connsiteY3" fmla="*/ 59463 h 85451"/>
                <a:gd name="connsiteX4" fmla="*/ 12217 w 70479"/>
                <a:gd name="connsiteY4" fmla="*/ 85451 h 85451"/>
                <a:gd name="connsiteX5" fmla="*/ 0 w 70479"/>
                <a:gd name="connsiteY5" fmla="*/ 85451 h 85451"/>
                <a:gd name="connsiteX6" fmla="*/ 0 w 70479"/>
                <a:gd name="connsiteY6" fmla="*/ 0 h 85451"/>
                <a:gd name="connsiteX7" fmla="*/ 33333 w 70479"/>
                <a:gd name="connsiteY7" fmla="*/ 0 h 85451"/>
                <a:gd name="connsiteX8" fmla="*/ 68997 w 70479"/>
                <a:gd name="connsiteY8" fmla="*/ 29802 h 85451"/>
                <a:gd name="connsiteX9" fmla="*/ 50212 w 70479"/>
                <a:gd name="connsiteY9" fmla="*/ 56779 h 85451"/>
                <a:gd name="connsiteX10" fmla="*/ 70480 w 70479"/>
                <a:gd name="connsiteY10" fmla="*/ 85451 h 85451"/>
                <a:gd name="connsiteX11" fmla="*/ 57203 w 70479"/>
                <a:gd name="connsiteY11" fmla="*/ 85451 h 85451"/>
                <a:gd name="connsiteX12" fmla="*/ 56779 w 70479"/>
                <a:gd name="connsiteY12" fmla="*/ 29802 h 85451"/>
                <a:gd name="connsiteX13" fmla="*/ 32980 w 70479"/>
                <a:gd name="connsiteY13" fmla="*/ 10664 h 85451"/>
                <a:gd name="connsiteX14" fmla="*/ 12217 w 70479"/>
                <a:gd name="connsiteY14" fmla="*/ 10664 h 85451"/>
                <a:gd name="connsiteX15" fmla="*/ 12217 w 70479"/>
                <a:gd name="connsiteY15" fmla="*/ 49082 h 85451"/>
                <a:gd name="connsiteX16" fmla="*/ 32980 w 70479"/>
                <a:gd name="connsiteY16" fmla="*/ 49082 h 85451"/>
                <a:gd name="connsiteX17" fmla="*/ 56779 w 70479"/>
                <a:gd name="connsiteY17" fmla="*/ 2980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79" h="85451">
                  <a:moveTo>
                    <a:pt x="57133" y="85451"/>
                  </a:moveTo>
                  <a:lnTo>
                    <a:pt x="38700" y="59251"/>
                  </a:lnTo>
                  <a:cubicBezTo>
                    <a:pt x="37005" y="59392"/>
                    <a:pt x="35169" y="59463"/>
                    <a:pt x="33333" y="59463"/>
                  </a:cubicBezTo>
                  <a:lnTo>
                    <a:pt x="12217" y="59463"/>
                  </a:lnTo>
                  <a:lnTo>
                    <a:pt x="12217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3333" y="0"/>
                  </a:lnTo>
                  <a:cubicBezTo>
                    <a:pt x="55508" y="0"/>
                    <a:pt x="68997" y="11229"/>
                    <a:pt x="68997" y="29802"/>
                  </a:cubicBezTo>
                  <a:cubicBezTo>
                    <a:pt x="68997" y="43008"/>
                    <a:pt x="62147" y="52471"/>
                    <a:pt x="50212" y="56779"/>
                  </a:cubicBezTo>
                  <a:lnTo>
                    <a:pt x="70480" y="85451"/>
                  </a:lnTo>
                  <a:lnTo>
                    <a:pt x="57203" y="85451"/>
                  </a:lnTo>
                  <a:close/>
                  <a:moveTo>
                    <a:pt x="56779" y="29802"/>
                  </a:moveTo>
                  <a:cubicBezTo>
                    <a:pt x="56779" y="17585"/>
                    <a:pt x="48587" y="10664"/>
                    <a:pt x="32980" y="10664"/>
                  </a:cubicBezTo>
                  <a:lnTo>
                    <a:pt x="12217" y="10664"/>
                  </a:lnTo>
                  <a:lnTo>
                    <a:pt x="12217" y="49082"/>
                  </a:lnTo>
                  <a:lnTo>
                    <a:pt x="32980" y="49082"/>
                  </a:lnTo>
                  <a:cubicBezTo>
                    <a:pt x="48587" y="49082"/>
                    <a:pt x="56779" y="42020"/>
                    <a:pt x="56779" y="29802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EC26DAE-C38F-9698-0C43-3DF94FEE7B17}"/>
                </a:ext>
              </a:extLst>
            </p:cNvPr>
            <p:cNvSpPr/>
            <p:nvPr/>
          </p:nvSpPr>
          <p:spPr>
            <a:xfrm>
              <a:off x="7395060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7EA69D7-7B37-BB79-DB92-A7A8D2D4B369}"/>
                </a:ext>
              </a:extLst>
            </p:cNvPr>
            <p:cNvSpPr/>
            <p:nvPr/>
          </p:nvSpPr>
          <p:spPr>
            <a:xfrm>
              <a:off x="7469071" y="6948898"/>
              <a:ext cx="69702" cy="87428"/>
            </a:xfrm>
            <a:custGeom>
              <a:avLst/>
              <a:gdLst>
                <a:gd name="connsiteX0" fmla="*/ 0 w 69702"/>
                <a:gd name="connsiteY0" fmla="*/ 43714 h 87428"/>
                <a:gd name="connsiteX1" fmla="*/ 34887 w 69702"/>
                <a:gd name="connsiteY1" fmla="*/ 0 h 87428"/>
                <a:gd name="connsiteX2" fmla="*/ 69703 w 69702"/>
                <a:gd name="connsiteY2" fmla="*/ 43714 h 87428"/>
                <a:gd name="connsiteX3" fmla="*/ 34887 w 69702"/>
                <a:gd name="connsiteY3" fmla="*/ 87429 h 87428"/>
                <a:gd name="connsiteX4" fmla="*/ 0 w 69702"/>
                <a:gd name="connsiteY4" fmla="*/ 43714 h 87428"/>
                <a:gd name="connsiteX5" fmla="*/ 57415 w 69702"/>
                <a:gd name="connsiteY5" fmla="*/ 43714 h 87428"/>
                <a:gd name="connsiteX6" fmla="*/ 34816 w 69702"/>
                <a:gd name="connsiteY6" fmla="*/ 10876 h 87428"/>
                <a:gd name="connsiteX7" fmla="*/ 12147 w 69702"/>
                <a:gd name="connsiteY7" fmla="*/ 43714 h 87428"/>
                <a:gd name="connsiteX8" fmla="*/ 34816 w 69702"/>
                <a:gd name="connsiteY8" fmla="*/ 76553 h 87428"/>
                <a:gd name="connsiteX9" fmla="*/ 57415 w 69702"/>
                <a:gd name="connsiteY9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702" h="87428">
                  <a:moveTo>
                    <a:pt x="0" y="43714"/>
                  </a:moveTo>
                  <a:cubicBezTo>
                    <a:pt x="0" y="15890"/>
                    <a:pt x="14901" y="0"/>
                    <a:pt x="34887" y="0"/>
                  </a:cubicBezTo>
                  <a:cubicBezTo>
                    <a:pt x="54873" y="0"/>
                    <a:pt x="69703" y="15890"/>
                    <a:pt x="69703" y="43714"/>
                  </a:cubicBezTo>
                  <a:cubicBezTo>
                    <a:pt x="69703" y="71539"/>
                    <a:pt x="54802" y="87429"/>
                    <a:pt x="34887" y="87429"/>
                  </a:cubicBezTo>
                  <a:cubicBezTo>
                    <a:pt x="14972" y="87429"/>
                    <a:pt x="0" y="71539"/>
                    <a:pt x="0" y="43714"/>
                  </a:cubicBezTo>
                  <a:close/>
                  <a:moveTo>
                    <a:pt x="57415" y="43714"/>
                  </a:moveTo>
                  <a:cubicBezTo>
                    <a:pt x="57415" y="21892"/>
                    <a:pt x="48163" y="10876"/>
                    <a:pt x="34816" y="10876"/>
                  </a:cubicBezTo>
                  <a:cubicBezTo>
                    <a:pt x="21469" y="10876"/>
                    <a:pt x="12147" y="21892"/>
                    <a:pt x="12147" y="43714"/>
                  </a:cubicBezTo>
                  <a:cubicBezTo>
                    <a:pt x="12147" y="65536"/>
                    <a:pt x="21398" y="76553"/>
                    <a:pt x="34816" y="76553"/>
                  </a:cubicBezTo>
                  <a:cubicBezTo>
                    <a:pt x="48234" y="76553"/>
                    <a:pt x="57415" y="65536"/>
                    <a:pt x="57415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C7A5BCC-CD09-CB3A-E05E-F65398626D77}"/>
                </a:ext>
              </a:extLst>
            </p:cNvPr>
            <p:cNvSpPr/>
            <p:nvPr/>
          </p:nvSpPr>
          <p:spPr>
            <a:xfrm>
              <a:off x="7546048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A72377C-5AB8-A901-AF20-E14F9039B06F}"/>
                </a:ext>
              </a:extLst>
            </p:cNvPr>
            <p:cNvSpPr/>
            <p:nvPr/>
          </p:nvSpPr>
          <p:spPr>
            <a:xfrm>
              <a:off x="7617869" y="6949957"/>
              <a:ext cx="64406" cy="85380"/>
            </a:xfrm>
            <a:custGeom>
              <a:avLst/>
              <a:gdLst>
                <a:gd name="connsiteX0" fmla="*/ 64406 w 64406"/>
                <a:gd name="connsiteY0" fmla="*/ 0 h 85380"/>
                <a:gd name="connsiteX1" fmla="*/ 64406 w 64406"/>
                <a:gd name="connsiteY1" fmla="*/ 8263 h 85380"/>
                <a:gd name="connsiteX2" fmla="*/ 29873 w 64406"/>
                <a:gd name="connsiteY2" fmla="*/ 85381 h 85380"/>
                <a:gd name="connsiteX3" fmla="*/ 16949 w 64406"/>
                <a:gd name="connsiteY3" fmla="*/ 85381 h 85380"/>
                <a:gd name="connsiteX4" fmla="*/ 50777 w 64406"/>
                <a:gd name="connsiteY4" fmla="*/ 10593 h 85380"/>
                <a:gd name="connsiteX5" fmla="*/ 11723 w 64406"/>
                <a:gd name="connsiteY5" fmla="*/ 10593 h 85380"/>
                <a:gd name="connsiteX6" fmla="*/ 11723 w 64406"/>
                <a:gd name="connsiteY6" fmla="*/ 25847 h 85380"/>
                <a:gd name="connsiteX7" fmla="*/ 0 w 64406"/>
                <a:gd name="connsiteY7" fmla="*/ 25847 h 85380"/>
                <a:gd name="connsiteX8" fmla="*/ 0 w 64406"/>
                <a:gd name="connsiteY8" fmla="*/ 0 h 85380"/>
                <a:gd name="connsiteX9" fmla="*/ 64406 w 64406"/>
                <a:gd name="connsiteY9" fmla="*/ 0 h 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406" h="85380">
                  <a:moveTo>
                    <a:pt x="64406" y="0"/>
                  </a:moveTo>
                  <a:lnTo>
                    <a:pt x="64406" y="8263"/>
                  </a:lnTo>
                  <a:lnTo>
                    <a:pt x="29873" y="85381"/>
                  </a:lnTo>
                  <a:lnTo>
                    <a:pt x="16949" y="85381"/>
                  </a:lnTo>
                  <a:lnTo>
                    <a:pt x="50777" y="10593"/>
                  </a:lnTo>
                  <a:lnTo>
                    <a:pt x="11723" y="10593"/>
                  </a:lnTo>
                  <a:lnTo>
                    <a:pt x="11723" y="25847"/>
                  </a:lnTo>
                  <a:lnTo>
                    <a:pt x="0" y="25847"/>
                  </a:lnTo>
                  <a:lnTo>
                    <a:pt x="0" y="0"/>
                  </a:lnTo>
                  <a:lnTo>
                    <a:pt x="64406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B9EFF5E-7E3C-74A7-C68F-085C24004084}"/>
                </a:ext>
              </a:extLst>
            </p:cNvPr>
            <p:cNvSpPr/>
            <p:nvPr/>
          </p:nvSpPr>
          <p:spPr>
            <a:xfrm>
              <a:off x="5686312" y="6949887"/>
              <a:ext cx="36864" cy="85451"/>
            </a:xfrm>
            <a:custGeom>
              <a:avLst/>
              <a:gdLst>
                <a:gd name="connsiteX0" fmla="*/ 36864 w 36864"/>
                <a:gd name="connsiteY0" fmla="*/ 0 h 85451"/>
                <a:gd name="connsiteX1" fmla="*/ 36864 w 36864"/>
                <a:gd name="connsiteY1" fmla="*/ 85451 h 85451"/>
                <a:gd name="connsiteX2" fmla="*/ 17090 w 36864"/>
                <a:gd name="connsiteY2" fmla="*/ 85451 h 85451"/>
                <a:gd name="connsiteX3" fmla="*/ 17090 w 36864"/>
                <a:gd name="connsiteY3" fmla="*/ 15890 h 85451"/>
                <a:gd name="connsiteX4" fmla="*/ 0 w 36864"/>
                <a:gd name="connsiteY4" fmla="*/ 15890 h 85451"/>
                <a:gd name="connsiteX5" fmla="*/ 0 w 36864"/>
                <a:gd name="connsiteY5" fmla="*/ 0 h 85451"/>
                <a:gd name="connsiteX6" fmla="*/ 36864 w 36864"/>
                <a:gd name="connsiteY6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4" h="85451">
                  <a:moveTo>
                    <a:pt x="36864" y="0"/>
                  </a:moveTo>
                  <a:lnTo>
                    <a:pt x="36864" y="85451"/>
                  </a:lnTo>
                  <a:lnTo>
                    <a:pt x="17090" y="85451"/>
                  </a:lnTo>
                  <a:lnTo>
                    <a:pt x="17090" y="15890"/>
                  </a:lnTo>
                  <a:lnTo>
                    <a:pt x="0" y="15890"/>
                  </a:lnTo>
                  <a:lnTo>
                    <a:pt x="0" y="0"/>
                  </a:lnTo>
                  <a:lnTo>
                    <a:pt x="36864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21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DB867CE-B90B-F5BD-06C1-6997CA9AD25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14855" y="5206895"/>
            <a:ext cx="2552680" cy="1290456"/>
            <a:chOff x="5669222" y="5557521"/>
            <a:chExt cx="2955434" cy="14940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4EFE320-B489-7332-E55B-EA080DEB892D}"/>
                </a:ext>
              </a:extLst>
            </p:cNvPr>
            <p:cNvSpPr/>
            <p:nvPr/>
          </p:nvSpPr>
          <p:spPr>
            <a:xfrm>
              <a:off x="5669222" y="6124397"/>
              <a:ext cx="1708959" cy="687425"/>
            </a:xfrm>
            <a:custGeom>
              <a:avLst/>
              <a:gdLst>
                <a:gd name="connsiteX0" fmla="*/ 1708959 w 1708959"/>
                <a:gd name="connsiteY0" fmla="*/ 0 h 687425"/>
                <a:gd name="connsiteX1" fmla="*/ 1593706 w 1708959"/>
                <a:gd name="connsiteY1" fmla="*/ 0 h 687425"/>
                <a:gd name="connsiteX2" fmla="*/ 1593706 w 1708959"/>
                <a:gd name="connsiteY2" fmla="*/ 521819 h 687425"/>
                <a:gd name="connsiteX3" fmla="*/ 1708959 w 1708959"/>
                <a:gd name="connsiteY3" fmla="*/ 521819 h 687425"/>
                <a:gd name="connsiteX4" fmla="*/ 1708959 w 1708959"/>
                <a:gd name="connsiteY4" fmla="*/ 0 h 687425"/>
                <a:gd name="connsiteX5" fmla="*/ 1536785 w 1708959"/>
                <a:gd name="connsiteY5" fmla="*/ 275422 h 687425"/>
                <a:gd name="connsiteX6" fmla="*/ 1501192 w 1708959"/>
                <a:gd name="connsiteY6" fmla="*/ 216736 h 687425"/>
                <a:gd name="connsiteX7" fmla="*/ 1446673 w 1708959"/>
                <a:gd name="connsiteY7" fmla="*/ 179801 h 687425"/>
                <a:gd name="connsiteX8" fmla="*/ 1376970 w 1708959"/>
                <a:gd name="connsiteY8" fmla="*/ 167019 h 687425"/>
                <a:gd name="connsiteX9" fmla="*/ 1303806 w 1708959"/>
                <a:gd name="connsiteY9" fmla="*/ 180154 h 687425"/>
                <a:gd name="connsiteX10" fmla="*/ 1245120 w 1708959"/>
                <a:gd name="connsiteY10" fmla="*/ 217089 h 687425"/>
                <a:gd name="connsiteX11" fmla="*/ 1205784 w 1708959"/>
                <a:gd name="connsiteY11" fmla="*/ 275069 h 687425"/>
                <a:gd name="connsiteX12" fmla="*/ 1191307 w 1708959"/>
                <a:gd name="connsiteY12" fmla="*/ 351340 h 687425"/>
                <a:gd name="connsiteX13" fmla="*/ 1206138 w 1708959"/>
                <a:gd name="connsiteY13" fmla="*/ 428599 h 687425"/>
                <a:gd name="connsiteX14" fmla="*/ 1246886 w 1708959"/>
                <a:gd name="connsiteY14" fmla="*/ 485520 h 687425"/>
                <a:gd name="connsiteX15" fmla="*/ 1307267 w 1708959"/>
                <a:gd name="connsiteY15" fmla="*/ 520689 h 687425"/>
                <a:gd name="connsiteX16" fmla="*/ 1380430 w 1708959"/>
                <a:gd name="connsiteY16" fmla="*/ 532766 h 687425"/>
                <a:gd name="connsiteX17" fmla="*/ 1472591 w 1708959"/>
                <a:gd name="connsiteY17" fmla="*/ 513768 h 687425"/>
                <a:gd name="connsiteX18" fmla="*/ 1536432 w 1708959"/>
                <a:gd name="connsiteY18" fmla="*/ 459602 h 687425"/>
                <a:gd name="connsiteX19" fmla="*/ 1457760 w 1708959"/>
                <a:gd name="connsiteY19" fmla="*/ 409885 h 687425"/>
                <a:gd name="connsiteX20" fmla="*/ 1427393 w 1708959"/>
                <a:gd name="connsiteY20" fmla="*/ 435803 h 687425"/>
                <a:gd name="connsiteX21" fmla="*/ 1381843 w 1708959"/>
                <a:gd name="connsiteY21" fmla="*/ 445760 h 687425"/>
                <a:gd name="connsiteX22" fmla="*/ 1352535 w 1708959"/>
                <a:gd name="connsiteY22" fmla="*/ 440958 h 687425"/>
                <a:gd name="connsiteX23" fmla="*/ 1326970 w 1708959"/>
                <a:gd name="connsiteY23" fmla="*/ 427470 h 687425"/>
                <a:gd name="connsiteX24" fmla="*/ 1308326 w 1708959"/>
                <a:gd name="connsiteY24" fmla="*/ 407131 h 687425"/>
                <a:gd name="connsiteX25" fmla="*/ 1299710 w 1708959"/>
                <a:gd name="connsiteY25" fmla="*/ 380930 h 687425"/>
                <a:gd name="connsiteX26" fmla="*/ 1548862 w 1708959"/>
                <a:gd name="connsiteY26" fmla="*/ 380930 h 687425"/>
                <a:gd name="connsiteX27" fmla="*/ 1549568 w 1708959"/>
                <a:gd name="connsiteY27" fmla="*/ 367795 h 687425"/>
                <a:gd name="connsiteX28" fmla="*/ 1549568 w 1708959"/>
                <a:gd name="connsiteY28" fmla="*/ 353953 h 687425"/>
                <a:gd name="connsiteX29" fmla="*/ 1536785 w 1708959"/>
                <a:gd name="connsiteY29" fmla="*/ 275281 h 687425"/>
                <a:gd name="connsiteX30" fmla="*/ 1299710 w 1708959"/>
                <a:gd name="connsiteY30" fmla="*/ 310592 h 687425"/>
                <a:gd name="connsiteX31" fmla="*/ 1306631 w 1708959"/>
                <a:gd name="connsiteY31" fmla="*/ 285380 h 687425"/>
                <a:gd name="connsiteX32" fmla="*/ 1323227 w 1708959"/>
                <a:gd name="connsiteY32" fmla="*/ 264335 h 687425"/>
                <a:gd name="connsiteX33" fmla="*/ 1347380 w 1708959"/>
                <a:gd name="connsiteY33" fmla="*/ 250211 h 687425"/>
                <a:gd name="connsiteX34" fmla="*/ 1377747 w 1708959"/>
                <a:gd name="connsiteY34" fmla="*/ 245055 h 687425"/>
                <a:gd name="connsiteX35" fmla="*/ 1428453 w 1708959"/>
                <a:gd name="connsiteY35" fmla="*/ 264405 h 687425"/>
                <a:gd name="connsiteX36" fmla="*/ 1445331 w 1708959"/>
                <a:gd name="connsiteY36" fmla="*/ 310662 h 687425"/>
                <a:gd name="connsiteX37" fmla="*/ 1299710 w 1708959"/>
                <a:gd name="connsiteY37" fmla="*/ 310662 h 687425"/>
                <a:gd name="connsiteX38" fmla="*/ 1032904 w 1708959"/>
                <a:gd name="connsiteY38" fmla="*/ 381707 h 687425"/>
                <a:gd name="connsiteX39" fmla="*/ 1016379 w 1708959"/>
                <a:gd name="connsiteY39" fmla="*/ 409320 h 687425"/>
                <a:gd name="connsiteX40" fmla="*/ 990108 w 1708959"/>
                <a:gd name="connsiteY40" fmla="*/ 428317 h 687425"/>
                <a:gd name="connsiteX41" fmla="*/ 955291 w 1708959"/>
                <a:gd name="connsiteY41" fmla="*/ 435591 h 687425"/>
                <a:gd name="connsiteX42" fmla="*/ 921111 w 1708959"/>
                <a:gd name="connsiteY42" fmla="*/ 428317 h 687425"/>
                <a:gd name="connsiteX43" fmla="*/ 895899 w 1708959"/>
                <a:gd name="connsiteY43" fmla="*/ 408967 h 687425"/>
                <a:gd name="connsiteX44" fmla="*/ 880009 w 1708959"/>
                <a:gd name="connsiteY44" fmla="*/ 381001 h 687425"/>
                <a:gd name="connsiteX45" fmla="*/ 874501 w 1708959"/>
                <a:gd name="connsiteY45" fmla="*/ 347880 h 687425"/>
                <a:gd name="connsiteX46" fmla="*/ 880009 w 1708959"/>
                <a:gd name="connsiteY46" fmla="*/ 314052 h 687425"/>
                <a:gd name="connsiteX47" fmla="*/ 895899 w 1708959"/>
                <a:gd name="connsiteY47" fmla="*/ 286439 h 687425"/>
                <a:gd name="connsiteX48" fmla="*/ 921111 w 1708959"/>
                <a:gd name="connsiteY48" fmla="*/ 267795 h 687425"/>
                <a:gd name="connsiteX49" fmla="*/ 955291 w 1708959"/>
                <a:gd name="connsiteY49" fmla="*/ 260874 h 687425"/>
                <a:gd name="connsiteX50" fmla="*/ 989825 w 1708959"/>
                <a:gd name="connsiteY50" fmla="*/ 267795 h 687425"/>
                <a:gd name="connsiteX51" fmla="*/ 1016025 w 1708959"/>
                <a:gd name="connsiteY51" fmla="*/ 286792 h 687425"/>
                <a:gd name="connsiteX52" fmla="*/ 1032904 w 1708959"/>
                <a:gd name="connsiteY52" fmla="*/ 314758 h 687425"/>
                <a:gd name="connsiteX53" fmla="*/ 1038765 w 1708959"/>
                <a:gd name="connsiteY53" fmla="*/ 347880 h 687425"/>
                <a:gd name="connsiteX54" fmla="*/ 1032904 w 1708959"/>
                <a:gd name="connsiteY54" fmla="*/ 381707 h 687425"/>
                <a:gd name="connsiteX55" fmla="*/ 1146463 w 1708959"/>
                <a:gd name="connsiteY55" fmla="*/ 178106 h 687425"/>
                <a:gd name="connsiteX56" fmla="*/ 1039472 w 1708959"/>
                <a:gd name="connsiteY56" fmla="*/ 178106 h 687425"/>
                <a:gd name="connsiteX57" fmla="*/ 1039472 w 1708959"/>
                <a:gd name="connsiteY57" fmla="*/ 222315 h 687425"/>
                <a:gd name="connsiteX58" fmla="*/ 1038059 w 1708959"/>
                <a:gd name="connsiteY58" fmla="*/ 222315 h 687425"/>
                <a:gd name="connsiteX59" fmla="*/ 990461 w 1708959"/>
                <a:gd name="connsiteY59" fmla="*/ 181567 h 687425"/>
                <a:gd name="connsiteX60" fmla="*/ 928385 w 1708959"/>
                <a:gd name="connsiteY60" fmla="*/ 168431 h 687425"/>
                <a:gd name="connsiteX61" fmla="*/ 859317 w 1708959"/>
                <a:gd name="connsiteY61" fmla="*/ 183262 h 687425"/>
                <a:gd name="connsiteX62" fmla="*/ 807905 w 1708959"/>
                <a:gd name="connsiteY62" fmla="*/ 222951 h 687425"/>
                <a:gd name="connsiteX63" fmla="*/ 775843 w 1708959"/>
                <a:gd name="connsiteY63" fmla="*/ 280225 h 687425"/>
                <a:gd name="connsiteX64" fmla="*/ 764826 w 1708959"/>
                <a:gd name="connsiteY64" fmla="*/ 348586 h 687425"/>
                <a:gd name="connsiteX65" fmla="*/ 775843 w 1708959"/>
                <a:gd name="connsiteY65" fmla="*/ 416523 h 687425"/>
                <a:gd name="connsiteX66" fmla="*/ 807905 w 1708959"/>
                <a:gd name="connsiteY66" fmla="*/ 472808 h 687425"/>
                <a:gd name="connsiteX67" fmla="*/ 859317 w 1708959"/>
                <a:gd name="connsiteY67" fmla="*/ 511155 h 687425"/>
                <a:gd name="connsiteX68" fmla="*/ 929020 w 1708959"/>
                <a:gd name="connsiteY68" fmla="*/ 525280 h 687425"/>
                <a:gd name="connsiteX69" fmla="*/ 990461 w 1708959"/>
                <a:gd name="connsiteY69" fmla="*/ 512850 h 687425"/>
                <a:gd name="connsiteX70" fmla="*/ 1033257 w 1708959"/>
                <a:gd name="connsiteY70" fmla="*/ 479729 h 687425"/>
                <a:gd name="connsiteX71" fmla="*/ 1035305 w 1708959"/>
                <a:gd name="connsiteY71" fmla="*/ 479729 h 687425"/>
                <a:gd name="connsiteX72" fmla="*/ 1035305 w 1708959"/>
                <a:gd name="connsiteY72" fmla="*/ 500421 h 687425"/>
                <a:gd name="connsiteX73" fmla="*/ 1011506 w 1708959"/>
                <a:gd name="connsiteY73" fmla="*/ 570124 h 687425"/>
                <a:gd name="connsiteX74" fmla="*/ 937989 w 1708959"/>
                <a:gd name="connsiteY74" fmla="*/ 596325 h 687425"/>
                <a:gd name="connsiteX75" fmla="*/ 878950 w 1708959"/>
                <a:gd name="connsiteY75" fmla="*/ 585590 h 687425"/>
                <a:gd name="connsiteX76" fmla="*/ 824077 w 1708959"/>
                <a:gd name="connsiteY76" fmla="*/ 552822 h 687425"/>
                <a:gd name="connsiteX77" fmla="*/ 767510 w 1708959"/>
                <a:gd name="connsiteY77" fmla="*/ 633613 h 687425"/>
                <a:gd name="connsiteX78" fmla="*/ 850702 w 1708959"/>
                <a:gd name="connsiteY78" fmla="*/ 673655 h 687425"/>
                <a:gd name="connsiteX79" fmla="*/ 944204 w 1708959"/>
                <a:gd name="connsiteY79" fmla="*/ 687426 h 687425"/>
                <a:gd name="connsiteX80" fmla="*/ 1027395 w 1708959"/>
                <a:gd name="connsiteY80" fmla="*/ 675349 h 687425"/>
                <a:gd name="connsiteX81" fmla="*/ 1091237 w 1708959"/>
                <a:gd name="connsiteY81" fmla="*/ 638768 h 687425"/>
                <a:gd name="connsiteX82" fmla="*/ 1131915 w 1708959"/>
                <a:gd name="connsiteY82" fmla="*/ 576974 h 687425"/>
                <a:gd name="connsiteX83" fmla="*/ 1146392 w 1708959"/>
                <a:gd name="connsiteY83" fmla="*/ 489334 h 687425"/>
                <a:gd name="connsiteX84" fmla="*/ 1146392 w 1708959"/>
                <a:gd name="connsiteY84" fmla="*/ 178036 h 687425"/>
                <a:gd name="connsiteX85" fmla="*/ 724078 w 1708959"/>
                <a:gd name="connsiteY85" fmla="*/ 521819 h 687425"/>
                <a:gd name="connsiteX86" fmla="*/ 724078 w 1708959"/>
                <a:gd name="connsiteY86" fmla="*/ 309250 h 687425"/>
                <a:gd name="connsiteX87" fmla="*/ 717510 w 1708959"/>
                <a:gd name="connsiteY87" fmla="*/ 258191 h 687425"/>
                <a:gd name="connsiteX88" fmla="*/ 696112 w 1708959"/>
                <a:gd name="connsiteY88" fmla="*/ 212993 h 687425"/>
                <a:gd name="connsiteX89" fmla="*/ 657129 w 1708959"/>
                <a:gd name="connsiteY89" fmla="*/ 180931 h 687425"/>
                <a:gd name="connsiteX90" fmla="*/ 598443 w 1708959"/>
                <a:gd name="connsiteY90" fmla="*/ 168502 h 687425"/>
                <a:gd name="connsiteX91" fmla="*/ 564616 w 1708959"/>
                <a:gd name="connsiteY91" fmla="*/ 173375 h 687425"/>
                <a:gd name="connsiteX92" fmla="*/ 535237 w 1708959"/>
                <a:gd name="connsiteY92" fmla="*/ 185804 h 687425"/>
                <a:gd name="connsiteX93" fmla="*/ 511791 w 1708959"/>
                <a:gd name="connsiteY93" fmla="*/ 204095 h 687425"/>
                <a:gd name="connsiteX94" fmla="*/ 495548 w 1708959"/>
                <a:gd name="connsiteY94" fmla="*/ 225846 h 687425"/>
                <a:gd name="connsiteX95" fmla="*/ 494136 w 1708959"/>
                <a:gd name="connsiteY95" fmla="*/ 225846 h 687425"/>
                <a:gd name="connsiteX96" fmla="*/ 494136 w 1708959"/>
                <a:gd name="connsiteY96" fmla="*/ 178248 h 687425"/>
                <a:gd name="connsiteX97" fmla="*/ 384391 w 1708959"/>
                <a:gd name="connsiteY97" fmla="*/ 178248 h 687425"/>
                <a:gd name="connsiteX98" fmla="*/ 384391 w 1708959"/>
                <a:gd name="connsiteY98" fmla="*/ 521960 h 687425"/>
                <a:gd name="connsiteX99" fmla="*/ 498302 w 1708959"/>
                <a:gd name="connsiteY99" fmla="*/ 521960 h 687425"/>
                <a:gd name="connsiteX100" fmla="*/ 498302 w 1708959"/>
                <a:gd name="connsiteY100" fmla="*/ 335591 h 687425"/>
                <a:gd name="connsiteX101" fmla="*/ 502116 w 1708959"/>
                <a:gd name="connsiteY101" fmla="*/ 307626 h 687425"/>
                <a:gd name="connsiteX102" fmla="*/ 513486 w 1708959"/>
                <a:gd name="connsiteY102" fmla="*/ 283826 h 687425"/>
                <a:gd name="connsiteX103" fmla="*/ 532483 w 1708959"/>
                <a:gd name="connsiteY103" fmla="*/ 267654 h 687425"/>
                <a:gd name="connsiteX104" fmla="*/ 559037 w 1708959"/>
                <a:gd name="connsiteY104" fmla="*/ 261792 h 687425"/>
                <a:gd name="connsiteX105" fmla="*/ 584248 w 1708959"/>
                <a:gd name="connsiteY105" fmla="*/ 267654 h 687425"/>
                <a:gd name="connsiteX106" fmla="*/ 599785 w 1708959"/>
                <a:gd name="connsiteY106" fmla="*/ 283544 h 687425"/>
                <a:gd name="connsiteX107" fmla="*/ 607694 w 1708959"/>
                <a:gd name="connsiteY107" fmla="*/ 306637 h 687425"/>
                <a:gd name="connsiteX108" fmla="*/ 610096 w 1708959"/>
                <a:gd name="connsiteY108" fmla="*/ 334250 h 687425"/>
                <a:gd name="connsiteX109" fmla="*/ 610096 w 1708959"/>
                <a:gd name="connsiteY109" fmla="*/ 521960 h 687425"/>
                <a:gd name="connsiteX110" fmla="*/ 723937 w 1708959"/>
                <a:gd name="connsiteY110" fmla="*/ 521960 h 687425"/>
                <a:gd name="connsiteX111" fmla="*/ 73870 w 1708959"/>
                <a:gd name="connsiteY111" fmla="*/ 286439 h 687425"/>
                <a:gd name="connsiteX112" fmla="*/ 112217 w 1708959"/>
                <a:gd name="connsiteY112" fmla="*/ 261581 h 687425"/>
                <a:gd name="connsiteX113" fmla="*/ 158827 w 1708959"/>
                <a:gd name="connsiteY113" fmla="*/ 251199 h 687425"/>
                <a:gd name="connsiteX114" fmla="*/ 202965 w 1708959"/>
                <a:gd name="connsiteY114" fmla="*/ 263275 h 687425"/>
                <a:gd name="connsiteX115" fmla="*/ 220903 w 1708959"/>
                <a:gd name="connsiteY115" fmla="*/ 300917 h 687425"/>
                <a:gd name="connsiteX116" fmla="*/ 220903 w 1708959"/>
                <a:gd name="connsiteY116" fmla="*/ 306425 h 687425"/>
                <a:gd name="connsiteX117" fmla="*/ 144279 w 1708959"/>
                <a:gd name="connsiteY117" fmla="*/ 310592 h 687425"/>
                <a:gd name="connsiteX118" fmla="*/ 72810 w 1708959"/>
                <a:gd name="connsiteY118" fmla="*/ 327188 h 687425"/>
                <a:gd name="connsiteX119" fmla="*/ 20339 w 1708959"/>
                <a:gd name="connsiteY119" fmla="*/ 362357 h 687425"/>
                <a:gd name="connsiteX120" fmla="*/ 0 w 1708959"/>
                <a:gd name="connsiteY120" fmla="*/ 422385 h 687425"/>
                <a:gd name="connsiteX121" fmla="*/ 11723 w 1708959"/>
                <a:gd name="connsiteY121" fmla="*/ 473444 h 687425"/>
                <a:gd name="connsiteX122" fmla="*/ 41737 w 1708959"/>
                <a:gd name="connsiteY122" fmla="*/ 506565 h 687425"/>
                <a:gd name="connsiteX123" fmla="*/ 82132 w 1708959"/>
                <a:gd name="connsiteY123" fmla="*/ 524503 h 687425"/>
                <a:gd name="connsiteX124" fmla="*/ 124929 w 1708959"/>
                <a:gd name="connsiteY124" fmla="*/ 530011 h 687425"/>
                <a:gd name="connsiteX125" fmla="*/ 182556 w 1708959"/>
                <a:gd name="connsiteY125" fmla="*/ 518288 h 687425"/>
                <a:gd name="connsiteX126" fmla="*/ 222245 w 1708959"/>
                <a:gd name="connsiteY126" fmla="*/ 485167 h 687425"/>
                <a:gd name="connsiteX127" fmla="*/ 224293 w 1708959"/>
                <a:gd name="connsiteY127" fmla="*/ 485167 h 687425"/>
                <a:gd name="connsiteX128" fmla="*/ 224293 w 1708959"/>
                <a:gd name="connsiteY128" fmla="*/ 521749 h 687425"/>
                <a:gd name="connsiteX129" fmla="*/ 327823 w 1708959"/>
                <a:gd name="connsiteY129" fmla="*/ 521749 h 687425"/>
                <a:gd name="connsiteX130" fmla="*/ 327823 w 1708959"/>
                <a:gd name="connsiteY130" fmla="*/ 348515 h 687425"/>
                <a:gd name="connsiteX131" fmla="*/ 319207 w 1708959"/>
                <a:gd name="connsiteY131" fmla="*/ 267442 h 687425"/>
                <a:gd name="connsiteX132" fmla="*/ 291948 w 1708959"/>
                <a:gd name="connsiteY132" fmla="*/ 210875 h 687425"/>
                <a:gd name="connsiteX133" fmla="*/ 243290 w 1708959"/>
                <a:gd name="connsiteY133" fmla="*/ 177753 h 687425"/>
                <a:gd name="connsiteX134" fmla="*/ 169773 w 1708959"/>
                <a:gd name="connsiteY134" fmla="*/ 167019 h 687425"/>
                <a:gd name="connsiteX135" fmla="*/ 87288 w 1708959"/>
                <a:gd name="connsiteY135" fmla="*/ 181496 h 687425"/>
                <a:gd name="connsiteX136" fmla="*/ 16525 w 1708959"/>
                <a:gd name="connsiteY136" fmla="*/ 224999 h 687425"/>
                <a:gd name="connsiteX137" fmla="*/ 73799 w 1708959"/>
                <a:gd name="connsiteY137" fmla="*/ 286439 h 687425"/>
                <a:gd name="connsiteX138" fmla="*/ 224363 w 1708959"/>
                <a:gd name="connsiteY138" fmla="*/ 383755 h 687425"/>
                <a:gd name="connsiteX139" fmla="*/ 206072 w 1708959"/>
                <a:gd name="connsiteY139" fmla="*/ 435167 h 687425"/>
                <a:gd name="connsiteX140" fmla="*/ 153248 w 1708959"/>
                <a:gd name="connsiteY140" fmla="*/ 454164 h 687425"/>
                <a:gd name="connsiteX141" fmla="*/ 136016 w 1708959"/>
                <a:gd name="connsiteY141" fmla="*/ 452469 h 687425"/>
                <a:gd name="connsiteX142" fmla="*/ 120126 w 1708959"/>
                <a:gd name="connsiteY142" fmla="*/ 446608 h 687425"/>
                <a:gd name="connsiteX143" fmla="*/ 108756 w 1708959"/>
                <a:gd name="connsiteY143" fmla="*/ 435591 h 687425"/>
                <a:gd name="connsiteX144" fmla="*/ 104307 w 1708959"/>
                <a:gd name="connsiteY144" fmla="*/ 418995 h 687425"/>
                <a:gd name="connsiteX145" fmla="*/ 113982 w 1708959"/>
                <a:gd name="connsiteY145" fmla="*/ 394489 h 687425"/>
                <a:gd name="connsiteX146" fmla="*/ 138488 w 1708959"/>
                <a:gd name="connsiteY146" fmla="*/ 380295 h 687425"/>
                <a:gd name="connsiteX147" fmla="*/ 172315 w 1708959"/>
                <a:gd name="connsiteY147" fmla="*/ 373727 h 687425"/>
                <a:gd name="connsiteX148" fmla="*/ 209956 w 1708959"/>
                <a:gd name="connsiteY148" fmla="*/ 372032 h 687425"/>
                <a:gd name="connsiteX149" fmla="*/ 224434 w 1708959"/>
                <a:gd name="connsiteY149" fmla="*/ 372032 h 687425"/>
                <a:gd name="connsiteX150" fmla="*/ 224434 w 1708959"/>
                <a:gd name="connsiteY150" fmla="*/ 383755 h 68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708959" h="687425">
                  <a:moveTo>
                    <a:pt x="1708959" y="0"/>
                  </a:moveTo>
                  <a:lnTo>
                    <a:pt x="1593706" y="0"/>
                  </a:lnTo>
                  <a:lnTo>
                    <a:pt x="1593706" y="521819"/>
                  </a:lnTo>
                  <a:lnTo>
                    <a:pt x="1708959" y="521819"/>
                  </a:lnTo>
                  <a:lnTo>
                    <a:pt x="1708959" y="0"/>
                  </a:lnTo>
                  <a:close/>
                  <a:moveTo>
                    <a:pt x="1536785" y="275422"/>
                  </a:moveTo>
                  <a:cubicBezTo>
                    <a:pt x="1528240" y="252400"/>
                    <a:pt x="1516446" y="232838"/>
                    <a:pt x="1501192" y="216736"/>
                  </a:cubicBezTo>
                  <a:cubicBezTo>
                    <a:pt x="1486009" y="200635"/>
                    <a:pt x="1467859" y="188346"/>
                    <a:pt x="1446673" y="179801"/>
                  </a:cubicBezTo>
                  <a:cubicBezTo>
                    <a:pt x="1425487" y="171327"/>
                    <a:pt x="1402252" y="167019"/>
                    <a:pt x="1376970" y="167019"/>
                  </a:cubicBezTo>
                  <a:cubicBezTo>
                    <a:pt x="1351687" y="167019"/>
                    <a:pt x="1326335" y="171397"/>
                    <a:pt x="1303806" y="180154"/>
                  </a:cubicBezTo>
                  <a:cubicBezTo>
                    <a:pt x="1281278" y="188911"/>
                    <a:pt x="1261716" y="201200"/>
                    <a:pt x="1245120" y="217089"/>
                  </a:cubicBezTo>
                  <a:cubicBezTo>
                    <a:pt x="1228595" y="232979"/>
                    <a:pt x="1215459" y="252259"/>
                    <a:pt x="1205784" y="275069"/>
                  </a:cubicBezTo>
                  <a:cubicBezTo>
                    <a:pt x="1196109" y="297809"/>
                    <a:pt x="1191307" y="323233"/>
                    <a:pt x="1191307" y="351340"/>
                  </a:cubicBezTo>
                  <a:cubicBezTo>
                    <a:pt x="1191307" y="379447"/>
                    <a:pt x="1196251" y="406071"/>
                    <a:pt x="1206138" y="428599"/>
                  </a:cubicBezTo>
                  <a:cubicBezTo>
                    <a:pt x="1216024" y="451128"/>
                    <a:pt x="1229584" y="470125"/>
                    <a:pt x="1246886" y="485520"/>
                  </a:cubicBezTo>
                  <a:cubicBezTo>
                    <a:pt x="1264117" y="500986"/>
                    <a:pt x="1284244" y="512639"/>
                    <a:pt x="1307267" y="520689"/>
                  </a:cubicBezTo>
                  <a:cubicBezTo>
                    <a:pt x="1330289" y="528740"/>
                    <a:pt x="1354654" y="532766"/>
                    <a:pt x="1380430" y="532766"/>
                  </a:cubicBezTo>
                  <a:cubicBezTo>
                    <a:pt x="1415388" y="532766"/>
                    <a:pt x="1446108" y="526480"/>
                    <a:pt x="1472591" y="513768"/>
                  </a:cubicBezTo>
                  <a:cubicBezTo>
                    <a:pt x="1499074" y="501127"/>
                    <a:pt x="1520331" y="483048"/>
                    <a:pt x="1536432" y="459602"/>
                  </a:cubicBezTo>
                  <a:lnTo>
                    <a:pt x="1457760" y="409885"/>
                  </a:lnTo>
                  <a:cubicBezTo>
                    <a:pt x="1449921" y="420478"/>
                    <a:pt x="1439823" y="429094"/>
                    <a:pt x="1427393" y="435803"/>
                  </a:cubicBezTo>
                  <a:cubicBezTo>
                    <a:pt x="1414964" y="442512"/>
                    <a:pt x="1399781" y="445760"/>
                    <a:pt x="1381843" y="445760"/>
                  </a:cubicBezTo>
                  <a:cubicBezTo>
                    <a:pt x="1371744" y="445760"/>
                    <a:pt x="1361928" y="444136"/>
                    <a:pt x="1352535" y="440958"/>
                  </a:cubicBezTo>
                  <a:cubicBezTo>
                    <a:pt x="1343072" y="437710"/>
                    <a:pt x="1334597" y="433260"/>
                    <a:pt x="1326970" y="427470"/>
                  </a:cubicBezTo>
                  <a:cubicBezTo>
                    <a:pt x="1319414" y="421749"/>
                    <a:pt x="1313128" y="414970"/>
                    <a:pt x="1308326" y="407131"/>
                  </a:cubicBezTo>
                  <a:cubicBezTo>
                    <a:pt x="1303524" y="399292"/>
                    <a:pt x="1300628" y="390535"/>
                    <a:pt x="1299710" y="380930"/>
                  </a:cubicBezTo>
                  <a:lnTo>
                    <a:pt x="1548862" y="380930"/>
                  </a:lnTo>
                  <a:cubicBezTo>
                    <a:pt x="1549285" y="376764"/>
                    <a:pt x="1549568" y="372456"/>
                    <a:pt x="1549568" y="367795"/>
                  </a:cubicBezTo>
                  <a:lnTo>
                    <a:pt x="1549568" y="353953"/>
                  </a:lnTo>
                  <a:cubicBezTo>
                    <a:pt x="1549568" y="324504"/>
                    <a:pt x="1545331" y="298303"/>
                    <a:pt x="1536785" y="275281"/>
                  </a:cubicBezTo>
                  <a:moveTo>
                    <a:pt x="1299710" y="310592"/>
                  </a:moveTo>
                  <a:cubicBezTo>
                    <a:pt x="1300134" y="301835"/>
                    <a:pt x="1302465" y="293431"/>
                    <a:pt x="1306631" y="285380"/>
                  </a:cubicBezTo>
                  <a:cubicBezTo>
                    <a:pt x="1310798" y="277329"/>
                    <a:pt x="1316306" y="270338"/>
                    <a:pt x="1323227" y="264335"/>
                  </a:cubicBezTo>
                  <a:cubicBezTo>
                    <a:pt x="1330148" y="258332"/>
                    <a:pt x="1338199" y="253600"/>
                    <a:pt x="1347380" y="250211"/>
                  </a:cubicBezTo>
                  <a:cubicBezTo>
                    <a:pt x="1356560" y="246750"/>
                    <a:pt x="1366730" y="245055"/>
                    <a:pt x="1377747" y="245055"/>
                  </a:cubicBezTo>
                  <a:cubicBezTo>
                    <a:pt x="1400275" y="245055"/>
                    <a:pt x="1417224" y="251482"/>
                    <a:pt x="1428453" y="264405"/>
                  </a:cubicBezTo>
                  <a:cubicBezTo>
                    <a:pt x="1439752" y="277258"/>
                    <a:pt x="1445331" y="292724"/>
                    <a:pt x="1445331" y="310662"/>
                  </a:cubicBezTo>
                  <a:lnTo>
                    <a:pt x="1299710" y="310662"/>
                  </a:lnTo>
                  <a:close/>
                  <a:moveTo>
                    <a:pt x="1032904" y="381707"/>
                  </a:moveTo>
                  <a:cubicBezTo>
                    <a:pt x="1029020" y="392300"/>
                    <a:pt x="1023441" y="401481"/>
                    <a:pt x="1016379" y="409320"/>
                  </a:cubicBezTo>
                  <a:cubicBezTo>
                    <a:pt x="1009246" y="417159"/>
                    <a:pt x="1000489" y="423444"/>
                    <a:pt x="990108" y="428317"/>
                  </a:cubicBezTo>
                  <a:cubicBezTo>
                    <a:pt x="979797" y="433119"/>
                    <a:pt x="968144" y="435591"/>
                    <a:pt x="955291" y="435591"/>
                  </a:cubicBezTo>
                  <a:cubicBezTo>
                    <a:pt x="942438" y="435591"/>
                    <a:pt x="930998" y="433190"/>
                    <a:pt x="921111" y="428317"/>
                  </a:cubicBezTo>
                  <a:cubicBezTo>
                    <a:pt x="911224" y="423444"/>
                    <a:pt x="902820" y="417018"/>
                    <a:pt x="895899" y="408967"/>
                  </a:cubicBezTo>
                  <a:cubicBezTo>
                    <a:pt x="888978" y="400916"/>
                    <a:pt x="883682" y="391594"/>
                    <a:pt x="880009" y="381001"/>
                  </a:cubicBezTo>
                  <a:cubicBezTo>
                    <a:pt x="876337" y="370408"/>
                    <a:pt x="874501" y="359391"/>
                    <a:pt x="874501" y="347880"/>
                  </a:cubicBezTo>
                  <a:cubicBezTo>
                    <a:pt x="874501" y="336368"/>
                    <a:pt x="876337" y="324645"/>
                    <a:pt x="880009" y="314052"/>
                  </a:cubicBezTo>
                  <a:cubicBezTo>
                    <a:pt x="883682" y="303459"/>
                    <a:pt x="888978" y="294278"/>
                    <a:pt x="895899" y="286439"/>
                  </a:cubicBezTo>
                  <a:cubicBezTo>
                    <a:pt x="902820" y="278600"/>
                    <a:pt x="911224" y="272386"/>
                    <a:pt x="921111" y="267795"/>
                  </a:cubicBezTo>
                  <a:cubicBezTo>
                    <a:pt x="930998" y="263205"/>
                    <a:pt x="942368" y="260874"/>
                    <a:pt x="955291" y="260874"/>
                  </a:cubicBezTo>
                  <a:cubicBezTo>
                    <a:pt x="968215" y="260874"/>
                    <a:pt x="979656" y="263205"/>
                    <a:pt x="989825" y="267795"/>
                  </a:cubicBezTo>
                  <a:cubicBezTo>
                    <a:pt x="999924" y="272386"/>
                    <a:pt x="1008681" y="278742"/>
                    <a:pt x="1016025" y="286792"/>
                  </a:cubicBezTo>
                  <a:cubicBezTo>
                    <a:pt x="1023370" y="294843"/>
                    <a:pt x="1029020" y="304165"/>
                    <a:pt x="1032904" y="314758"/>
                  </a:cubicBezTo>
                  <a:cubicBezTo>
                    <a:pt x="1036788" y="325351"/>
                    <a:pt x="1038765" y="336368"/>
                    <a:pt x="1038765" y="347880"/>
                  </a:cubicBezTo>
                  <a:cubicBezTo>
                    <a:pt x="1038765" y="359391"/>
                    <a:pt x="1036788" y="371114"/>
                    <a:pt x="1032904" y="381707"/>
                  </a:cubicBezTo>
                  <a:moveTo>
                    <a:pt x="1146463" y="178106"/>
                  </a:moveTo>
                  <a:lnTo>
                    <a:pt x="1039472" y="178106"/>
                  </a:lnTo>
                  <a:lnTo>
                    <a:pt x="1039472" y="222315"/>
                  </a:lnTo>
                  <a:lnTo>
                    <a:pt x="1038059" y="222315"/>
                  </a:lnTo>
                  <a:cubicBezTo>
                    <a:pt x="1026124" y="203954"/>
                    <a:pt x="1010235" y="190324"/>
                    <a:pt x="990461" y="181567"/>
                  </a:cubicBezTo>
                  <a:cubicBezTo>
                    <a:pt x="970687" y="172810"/>
                    <a:pt x="949995" y="168431"/>
                    <a:pt x="928385" y="168431"/>
                  </a:cubicBezTo>
                  <a:cubicBezTo>
                    <a:pt x="902608" y="168431"/>
                    <a:pt x="879586" y="173375"/>
                    <a:pt x="859317" y="183262"/>
                  </a:cubicBezTo>
                  <a:cubicBezTo>
                    <a:pt x="839049" y="193149"/>
                    <a:pt x="821959" y="206425"/>
                    <a:pt x="807905" y="222951"/>
                  </a:cubicBezTo>
                  <a:cubicBezTo>
                    <a:pt x="793852" y="239547"/>
                    <a:pt x="783188" y="258614"/>
                    <a:pt x="775843" y="280225"/>
                  </a:cubicBezTo>
                  <a:cubicBezTo>
                    <a:pt x="768499" y="301835"/>
                    <a:pt x="764826" y="324645"/>
                    <a:pt x="764826" y="348586"/>
                  </a:cubicBezTo>
                  <a:cubicBezTo>
                    <a:pt x="764826" y="372526"/>
                    <a:pt x="768499" y="395196"/>
                    <a:pt x="775843" y="416523"/>
                  </a:cubicBezTo>
                  <a:cubicBezTo>
                    <a:pt x="783188" y="437921"/>
                    <a:pt x="793922" y="456636"/>
                    <a:pt x="807905" y="472808"/>
                  </a:cubicBezTo>
                  <a:cubicBezTo>
                    <a:pt x="821959" y="488910"/>
                    <a:pt x="839049" y="501692"/>
                    <a:pt x="859317" y="511155"/>
                  </a:cubicBezTo>
                  <a:cubicBezTo>
                    <a:pt x="879586" y="520619"/>
                    <a:pt x="902820" y="525280"/>
                    <a:pt x="929020" y="525280"/>
                  </a:cubicBezTo>
                  <a:cubicBezTo>
                    <a:pt x="952043" y="525280"/>
                    <a:pt x="972523" y="521184"/>
                    <a:pt x="990461" y="512850"/>
                  </a:cubicBezTo>
                  <a:cubicBezTo>
                    <a:pt x="1008398" y="504588"/>
                    <a:pt x="1022664" y="493500"/>
                    <a:pt x="1033257" y="479729"/>
                  </a:cubicBezTo>
                  <a:lnTo>
                    <a:pt x="1035305" y="479729"/>
                  </a:lnTo>
                  <a:lnTo>
                    <a:pt x="1035305" y="500421"/>
                  </a:lnTo>
                  <a:cubicBezTo>
                    <a:pt x="1035305" y="529376"/>
                    <a:pt x="1027395" y="552610"/>
                    <a:pt x="1011506" y="570124"/>
                  </a:cubicBezTo>
                  <a:cubicBezTo>
                    <a:pt x="995616" y="587568"/>
                    <a:pt x="971110" y="596325"/>
                    <a:pt x="937989" y="596325"/>
                  </a:cubicBezTo>
                  <a:cubicBezTo>
                    <a:pt x="918710" y="596325"/>
                    <a:pt x="899006" y="592723"/>
                    <a:pt x="878950" y="585590"/>
                  </a:cubicBezTo>
                  <a:cubicBezTo>
                    <a:pt x="858964" y="578457"/>
                    <a:pt x="840673" y="567511"/>
                    <a:pt x="824077" y="552822"/>
                  </a:cubicBezTo>
                  <a:lnTo>
                    <a:pt x="767510" y="633613"/>
                  </a:lnTo>
                  <a:cubicBezTo>
                    <a:pt x="790956" y="651056"/>
                    <a:pt x="818710" y="664403"/>
                    <a:pt x="850702" y="673655"/>
                  </a:cubicBezTo>
                  <a:cubicBezTo>
                    <a:pt x="882693" y="682835"/>
                    <a:pt x="913837" y="687426"/>
                    <a:pt x="944204" y="687426"/>
                  </a:cubicBezTo>
                  <a:cubicBezTo>
                    <a:pt x="974571" y="687426"/>
                    <a:pt x="1002254" y="683400"/>
                    <a:pt x="1027395" y="675349"/>
                  </a:cubicBezTo>
                  <a:cubicBezTo>
                    <a:pt x="1052466" y="667299"/>
                    <a:pt x="1073723" y="655081"/>
                    <a:pt x="1091237" y="638768"/>
                  </a:cubicBezTo>
                  <a:cubicBezTo>
                    <a:pt x="1108680" y="622454"/>
                    <a:pt x="1122240" y="601833"/>
                    <a:pt x="1131915" y="576974"/>
                  </a:cubicBezTo>
                  <a:cubicBezTo>
                    <a:pt x="1141590" y="552116"/>
                    <a:pt x="1146392" y="522879"/>
                    <a:pt x="1146392" y="489334"/>
                  </a:cubicBezTo>
                  <a:lnTo>
                    <a:pt x="1146392" y="178036"/>
                  </a:lnTo>
                  <a:close/>
                  <a:moveTo>
                    <a:pt x="724078" y="521819"/>
                  </a:moveTo>
                  <a:lnTo>
                    <a:pt x="724078" y="309250"/>
                  </a:lnTo>
                  <a:cubicBezTo>
                    <a:pt x="724078" y="292230"/>
                    <a:pt x="721889" y="275210"/>
                    <a:pt x="717510" y="258191"/>
                  </a:cubicBezTo>
                  <a:cubicBezTo>
                    <a:pt x="713132" y="241171"/>
                    <a:pt x="705999" y="226129"/>
                    <a:pt x="696112" y="212993"/>
                  </a:cubicBezTo>
                  <a:cubicBezTo>
                    <a:pt x="686225" y="199858"/>
                    <a:pt x="673231" y="189194"/>
                    <a:pt x="657129" y="180931"/>
                  </a:cubicBezTo>
                  <a:cubicBezTo>
                    <a:pt x="641028" y="172669"/>
                    <a:pt x="621466" y="168502"/>
                    <a:pt x="598443" y="168502"/>
                  </a:cubicBezTo>
                  <a:cubicBezTo>
                    <a:pt x="586437" y="168502"/>
                    <a:pt x="575209" y="170126"/>
                    <a:pt x="564616" y="173375"/>
                  </a:cubicBezTo>
                  <a:cubicBezTo>
                    <a:pt x="554022" y="176553"/>
                    <a:pt x="544277" y="180719"/>
                    <a:pt x="535237" y="185804"/>
                  </a:cubicBezTo>
                  <a:cubicBezTo>
                    <a:pt x="526268" y="190889"/>
                    <a:pt x="518429" y="196962"/>
                    <a:pt x="511791" y="204095"/>
                  </a:cubicBezTo>
                  <a:cubicBezTo>
                    <a:pt x="505082" y="211228"/>
                    <a:pt x="499715" y="218502"/>
                    <a:pt x="495548" y="225846"/>
                  </a:cubicBezTo>
                  <a:lnTo>
                    <a:pt x="494136" y="225846"/>
                  </a:lnTo>
                  <a:lnTo>
                    <a:pt x="494136" y="178248"/>
                  </a:lnTo>
                  <a:lnTo>
                    <a:pt x="384391" y="178248"/>
                  </a:lnTo>
                  <a:lnTo>
                    <a:pt x="384391" y="521960"/>
                  </a:lnTo>
                  <a:lnTo>
                    <a:pt x="498302" y="521960"/>
                  </a:lnTo>
                  <a:lnTo>
                    <a:pt x="498302" y="335591"/>
                  </a:lnTo>
                  <a:cubicBezTo>
                    <a:pt x="498302" y="325916"/>
                    <a:pt x="499574" y="316594"/>
                    <a:pt x="502116" y="307626"/>
                  </a:cubicBezTo>
                  <a:cubicBezTo>
                    <a:pt x="504658" y="298657"/>
                    <a:pt x="508472" y="290747"/>
                    <a:pt x="513486" y="283826"/>
                  </a:cubicBezTo>
                  <a:cubicBezTo>
                    <a:pt x="518500" y="276905"/>
                    <a:pt x="524856" y="271538"/>
                    <a:pt x="532483" y="267654"/>
                  </a:cubicBezTo>
                  <a:cubicBezTo>
                    <a:pt x="540110" y="263770"/>
                    <a:pt x="548938" y="261792"/>
                    <a:pt x="559037" y="261792"/>
                  </a:cubicBezTo>
                  <a:cubicBezTo>
                    <a:pt x="569135" y="261792"/>
                    <a:pt x="577539" y="263770"/>
                    <a:pt x="584248" y="267654"/>
                  </a:cubicBezTo>
                  <a:cubicBezTo>
                    <a:pt x="590887" y="271538"/>
                    <a:pt x="596113" y="276835"/>
                    <a:pt x="599785" y="283544"/>
                  </a:cubicBezTo>
                  <a:cubicBezTo>
                    <a:pt x="603457" y="290182"/>
                    <a:pt x="606070" y="297950"/>
                    <a:pt x="607694" y="306637"/>
                  </a:cubicBezTo>
                  <a:cubicBezTo>
                    <a:pt x="609319" y="315394"/>
                    <a:pt x="610096" y="324575"/>
                    <a:pt x="610096" y="334250"/>
                  </a:cubicBezTo>
                  <a:lnTo>
                    <a:pt x="610096" y="521960"/>
                  </a:lnTo>
                  <a:lnTo>
                    <a:pt x="723937" y="521960"/>
                  </a:lnTo>
                  <a:close/>
                  <a:moveTo>
                    <a:pt x="73870" y="286439"/>
                  </a:moveTo>
                  <a:cubicBezTo>
                    <a:pt x="84463" y="276764"/>
                    <a:pt x="97245" y="268501"/>
                    <a:pt x="112217" y="261581"/>
                  </a:cubicBezTo>
                  <a:cubicBezTo>
                    <a:pt x="127189" y="254660"/>
                    <a:pt x="142725" y="251199"/>
                    <a:pt x="158827" y="251199"/>
                  </a:cubicBezTo>
                  <a:cubicBezTo>
                    <a:pt x="176270" y="251199"/>
                    <a:pt x="191030" y="255225"/>
                    <a:pt x="202965" y="263275"/>
                  </a:cubicBezTo>
                  <a:cubicBezTo>
                    <a:pt x="214900" y="271326"/>
                    <a:pt x="220903" y="283897"/>
                    <a:pt x="220903" y="300917"/>
                  </a:cubicBezTo>
                  <a:lnTo>
                    <a:pt x="220903" y="306425"/>
                  </a:lnTo>
                  <a:cubicBezTo>
                    <a:pt x="196044" y="306425"/>
                    <a:pt x="170550" y="307837"/>
                    <a:pt x="144279" y="310592"/>
                  </a:cubicBezTo>
                  <a:cubicBezTo>
                    <a:pt x="118078" y="313346"/>
                    <a:pt x="94209" y="318854"/>
                    <a:pt x="72810" y="327188"/>
                  </a:cubicBezTo>
                  <a:cubicBezTo>
                    <a:pt x="51412" y="335450"/>
                    <a:pt x="33898" y="347244"/>
                    <a:pt x="20339" y="362357"/>
                  </a:cubicBezTo>
                  <a:cubicBezTo>
                    <a:pt x="6780" y="377540"/>
                    <a:pt x="0" y="397597"/>
                    <a:pt x="0" y="422385"/>
                  </a:cubicBezTo>
                  <a:cubicBezTo>
                    <a:pt x="0" y="442653"/>
                    <a:pt x="3884" y="459673"/>
                    <a:pt x="11723" y="473444"/>
                  </a:cubicBezTo>
                  <a:cubicBezTo>
                    <a:pt x="19562" y="487286"/>
                    <a:pt x="29520" y="498302"/>
                    <a:pt x="41737" y="506565"/>
                  </a:cubicBezTo>
                  <a:cubicBezTo>
                    <a:pt x="53884" y="514828"/>
                    <a:pt x="67373" y="520831"/>
                    <a:pt x="82132" y="524503"/>
                  </a:cubicBezTo>
                  <a:cubicBezTo>
                    <a:pt x="96822" y="528175"/>
                    <a:pt x="111158" y="530011"/>
                    <a:pt x="124929" y="530011"/>
                  </a:cubicBezTo>
                  <a:cubicBezTo>
                    <a:pt x="145621" y="530011"/>
                    <a:pt x="164830" y="526057"/>
                    <a:pt x="182556" y="518288"/>
                  </a:cubicBezTo>
                  <a:cubicBezTo>
                    <a:pt x="200281" y="510449"/>
                    <a:pt x="213488" y="499432"/>
                    <a:pt x="222245" y="485167"/>
                  </a:cubicBezTo>
                  <a:lnTo>
                    <a:pt x="224293" y="485167"/>
                  </a:lnTo>
                  <a:lnTo>
                    <a:pt x="224293" y="521749"/>
                  </a:lnTo>
                  <a:lnTo>
                    <a:pt x="327823" y="521749"/>
                  </a:lnTo>
                  <a:lnTo>
                    <a:pt x="327823" y="348515"/>
                  </a:lnTo>
                  <a:cubicBezTo>
                    <a:pt x="327823" y="317230"/>
                    <a:pt x="324928" y="290182"/>
                    <a:pt x="319207" y="267442"/>
                  </a:cubicBezTo>
                  <a:cubicBezTo>
                    <a:pt x="313416" y="244632"/>
                    <a:pt x="304377" y="225776"/>
                    <a:pt x="291948" y="210875"/>
                  </a:cubicBezTo>
                  <a:cubicBezTo>
                    <a:pt x="279518" y="195903"/>
                    <a:pt x="263275" y="184886"/>
                    <a:pt x="243290" y="177753"/>
                  </a:cubicBezTo>
                  <a:cubicBezTo>
                    <a:pt x="223233" y="170621"/>
                    <a:pt x="198798" y="167019"/>
                    <a:pt x="169773" y="167019"/>
                  </a:cubicBezTo>
                  <a:cubicBezTo>
                    <a:pt x="140748" y="167019"/>
                    <a:pt x="114194" y="171821"/>
                    <a:pt x="87288" y="181496"/>
                  </a:cubicBezTo>
                  <a:cubicBezTo>
                    <a:pt x="60381" y="191171"/>
                    <a:pt x="36794" y="205649"/>
                    <a:pt x="16525" y="224999"/>
                  </a:cubicBezTo>
                  <a:lnTo>
                    <a:pt x="73799" y="286439"/>
                  </a:lnTo>
                  <a:close/>
                  <a:moveTo>
                    <a:pt x="224363" y="383755"/>
                  </a:moveTo>
                  <a:cubicBezTo>
                    <a:pt x="224363" y="405365"/>
                    <a:pt x="218290" y="422526"/>
                    <a:pt x="206072" y="435167"/>
                  </a:cubicBezTo>
                  <a:cubicBezTo>
                    <a:pt x="193855" y="447808"/>
                    <a:pt x="176270" y="454164"/>
                    <a:pt x="153248" y="454164"/>
                  </a:cubicBezTo>
                  <a:cubicBezTo>
                    <a:pt x="147739" y="454164"/>
                    <a:pt x="141948" y="453599"/>
                    <a:pt x="136016" y="452469"/>
                  </a:cubicBezTo>
                  <a:cubicBezTo>
                    <a:pt x="130013" y="451339"/>
                    <a:pt x="124717" y="449362"/>
                    <a:pt x="120126" y="446608"/>
                  </a:cubicBezTo>
                  <a:cubicBezTo>
                    <a:pt x="115536" y="443854"/>
                    <a:pt x="111723" y="440181"/>
                    <a:pt x="108756" y="435591"/>
                  </a:cubicBezTo>
                  <a:cubicBezTo>
                    <a:pt x="105790" y="431001"/>
                    <a:pt x="104307" y="425492"/>
                    <a:pt x="104307" y="418995"/>
                  </a:cubicBezTo>
                  <a:cubicBezTo>
                    <a:pt x="104307" y="408896"/>
                    <a:pt x="107556" y="400704"/>
                    <a:pt x="113982" y="394489"/>
                  </a:cubicBezTo>
                  <a:cubicBezTo>
                    <a:pt x="120409" y="388275"/>
                    <a:pt x="128601" y="383543"/>
                    <a:pt x="138488" y="380295"/>
                  </a:cubicBezTo>
                  <a:cubicBezTo>
                    <a:pt x="148375" y="377046"/>
                    <a:pt x="159674" y="374857"/>
                    <a:pt x="172315" y="373727"/>
                  </a:cubicBezTo>
                  <a:cubicBezTo>
                    <a:pt x="184957" y="372597"/>
                    <a:pt x="197527" y="372032"/>
                    <a:pt x="209956" y="372032"/>
                  </a:cubicBezTo>
                  <a:lnTo>
                    <a:pt x="224434" y="372032"/>
                  </a:lnTo>
                  <a:lnTo>
                    <a:pt x="224434" y="383755"/>
                  </a:lnTo>
                  <a:close/>
                </a:path>
              </a:pathLst>
            </a:custGeom>
            <a:solidFill>
              <a:srgbClr val="75C04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046751F-C1CF-BC50-C21D-0F81D08AF89A}"/>
                </a:ext>
              </a:extLst>
            </p:cNvPr>
            <p:cNvSpPr/>
            <p:nvPr/>
          </p:nvSpPr>
          <p:spPr>
            <a:xfrm>
              <a:off x="7402969" y="6291486"/>
              <a:ext cx="301057" cy="365887"/>
            </a:xfrm>
            <a:custGeom>
              <a:avLst/>
              <a:gdLst>
                <a:gd name="connsiteX0" fmla="*/ 71 w 301057"/>
                <a:gd name="connsiteY0" fmla="*/ 48305 h 365887"/>
                <a:gd name="connsiteX1" fmla="*/ 62570 w 301057"/>
                <a:gd name="connsiteY1" fmla="*/ 12076 h 365887"/>
                <a:gd name="connsiteX2" fmla="*/ 138135 w 301057"/>
                <a:gd name="connsiteY2" fmla="*/ 0 h 365887"/>
                <a:gd name="connsiteX3" fmla="*/ 188205 w 301057"/>
                <a:gd name="connsiteY3" fmla="*/ 6568 h 365887"/>
                <a:gd name="connsiteX4" fmla="*/ 234109 w 301057"/>
                <a:gd name="connsiteY4" fmla="*/ 26907 h 365887"/>
                <a:gd name="connsiteX5" fmla="*/ 267936 w 301057"/>
                <a:gd name="connsiteY5" fmla="*/ 62429 h 365887"/>
                <a:gd name="connsiteX6" fmla="*/ 281072 w 301057"/>
                <a:gd name="connsiteY6" fmla="*/ 115183 h 365887"/>
                <a:gd name="connsiteX7" fmla="*/ 272103 w 301057"/>
                <a:gd name="connsiteY7" fmla="*/ 156638 h 365887"/>
                <a:gd name="connsiteX8" fmla="*/ 248939 w 301057"/>
                <a:gd name="connsiteY8" fmla="*/ 185663 h 365887"/>
                <a:gd name="connsiteX9" fmla="*/ 216807 w 301057"/>
                <a:gd name="connsiteY9" fmla="*/ 204307 h 365887"/>
                <a:gd name="connsiteX10" fmla="*/ 180931 w 301057"/>
                <a:gd name="connsiteY10" fmla="*/ 215324 h 365887"/>
                <a:gd name="connsiteX11" fmla="*/ 129166 w 301057"/>
                <a:gd name="connsiteY11" fmla="*/ 231213 h 365887"/>
                <a:gd name="connsiteX12" fmla="*/ 112570 w 301057"/>
                <a:gd name="connsiteY12" fmla="*/ 254660 h 365887"/>
                <a:gd name="connsiteX13" fmla="*/ 126059 w 301057"/>
                <a:gd name="connsiteY13" fmla="*/ 277823 h 365887"/>
                <a:gd name="connsiteX14" fmla="*/ 153318 w 301057"/>
                <a:gd name="connsiteY14" fmla="*/ 284391 h 365887"/>
                <a:gd name="connsiteX15" fmla="*/ 200282 w 301057"/>
                <a:gd name="connsiteY15" fmla="*/ 273374 h 365887"/>
                <a:gd name="connsiteX16" fmla="*/ 237569 w 301057"/>
                <a:gd name="connsiteY16" fmla="*/ 245761 h 365887"/>
                <a:gd name="connsiteX17" fmla="*/ 301058 w 301057"/>
                <a:gd name="connsiteY17" fmla="*/ 312710 h 365887"/>
                <a:gd name="connsiteX18" fmla="*/ 233756 w 301057"/>
                <a:gd name="connsiteY18" fmla="*/ 352399 h 365887"/>
                <a:gd name="connsiteX19" fmla="*/ 151270 w 301057"/>
                <a:gd name="connsiteY19" fmla="*/ 365888 h 365887"/>
                <a:gd name="connsiteX20" fmla="*/ 98799 w 301057"/>
                <a:gd name="connsiteY20" fmla="*/ 359673 h 365887"/>
                <a:gd name="connsiteX21" fmla="*/ 51483 w 301057"/>
                <a:gd name="connsiteY21" fmla="*/ 339687 h 365887"/>
                <a:gd name="connsiteX22" fmla="*/ 17302 w 301057"/>
                <a:gd name="connsiteY22" fmla="*/ 303459 h 365887"/>
                <a:gd name="connsiteX23" fmla="*/ 4167 w 301057"/>
                <a:gd name="connsiteY23" fmla="*/ 248586 h 365887"/>
                <a:gd name="connsiteX24" fmla="*/ 13842 w 301057"/>
                <a:gd name="connsiteY24" fmla="*/ 205790 h 365887"/>
                <a:gd name="connsiteX25" fmla="*/ 39406 w 301057"/>
                <a:gd name="connsiteY25" fmla="*/ 175423 h 365887"/>
                <a:gd name="connsiteX26" fmla="*/ 74929 w 301057"/>
                <a:gd name="connsiteY26" fmla="*/ 155437 h 365887"/>
                <a:gd name="connsiteX27" fmla="*/ 113912 w 301057"/>
                <a:gd name="connsiteY27" fmla="*/ 143714 h 365887"/>
                <a:gd name="connsiteX28" fmla="*/ 161864 w 301057"/>
                <a:gd name="connsiteY28" fmla="*/ 129943 h 365887"/>
                <a:gd name="connsiteX29" fmla="*/ 176694 w 301057"/>
                <a:gd name="connsiteY29" fmla="*/ 109251 h 365887"/>
                <a:gd name="connsiteX30" fmla="*/ 163205 w 301057"/>
                <a:gd name="connsiteY30" fmla="*/ 87853 h 365887"/>
                <a:gd name="connsiteX31" fmla="*/ 133898 w 301057"/>
                <a:gd name="connsiteY31" fmla="*/ 81638 h 365887"/>
                <a:gd name="connsiteX32" fmla="*/ 94562 w 301057"/>
                <a:gd name="connsiteY32" fmla="*/ 90607 h 365887"/>
                <a:gd name="connsiteX33" fmla="*/ 62146 w 301057"/>
                <a:gd name="connsiteY33" fmla="*/ 112711 h 365887"/>
                <a:gd name="connsiteX34" fmla="*/ 0 w 301057"/>
                <a:gd name="connsiteY34" fmla="*/ 48517 h 36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1057" h="365887">
                  <a:moveTo>
                    <a:pt x="71" y="48305"/>
                  </a:moveTo>
                  <a:cubicBezTo>
                    <a:pt x="17090" y="32203"/>
                    <a:pt x="37923" y="20127"/>
                    <a:pt x="62570" y="12076"/>
                  </a:cubicBezTo>
                  <a:cubicBezTo>
                    <a:pt x="87217" y="4025"/>
                    <a:pt x="112358" y="0"/>
                    <a:pt x="138135" y="0"/>
                  </a:cubicBezTo>
                  <a:cubicBezTo>
                    <a:pt x="154660" y="0"/>
                    <a:pt x="171397" y="2189"/>
                    <a:pt x="188205" y="6568"/>
                  </a:cubicBezTo>
                  <a:cubicBezTo>
                    <a:pt x="205013" y="10946"/>
                    <a:pt x="220267" y="17726"/>
                    <a:pt x="234109" y="26907"/>
                  </a:cubicBezTo>
                  <a:cubicBezTo>
                    <a:pt x="247880" y="36087"/>
                    <a:pt x="259179" y="47952"/>
                    <a:pt x="267936" y="62429"/>
                  </a:cubicBezTo>
                  <a:cubicBezTo>
                    <a:pt x="276693" y="76906"/>
                    <a:pt x="281072" y="94491"/>
                    <a:pt x="281072" y="115183"/>
                  </a:cubicBezTo>
                  <a:cubicBezTo>
                    <a:pt x="281072" y="131285"/>
                    <a:pt x="278106" y="145126"/>
                    <a:pt x="272103" y="156638"/>
                  </a:cubicBezTo>
                  <a:cubicBezTo>
                    <a:pt x="266100" y="168149"/>
                    <a:pt x="258403" y="177824"/>
                    <a:pt x="248939" y="185663"/>
                  </a:cubicBezTo>
                  <a:cubicBezTo>
                    <a:pt x="239476" y="193502"/>
                    <a:pt x="228812" y="199716"/>
                    <a:pt x="216807" y="204307"/>
                  </a:cubicBezTo>
                  <a:cubicBezTo>
                    <a:pt x="204872" y="208897"/>
                    <a:pt x="192937" y="212569"/>
                    <a:pt x="180931" y="215324"/>
                  </a:cubicBezTo>
                  <a:cubicBezTo>
                    <a:pt x="157485" y="220832"/>
                    <a:pt x="140183" y="226129"/>
                    <a:pt x="129166" y="231213"/>
                  </a:cubicBezTo>
                  <a:cubicBezTo>
                    <a:pt x="118149" y="236298"/>
                    <a:pt x="112570" y="244067"/>
                    <a:pt x="112570" y="254660"/>
                  </a:cubicBezTo>
                  <a:cubicBezTo>
                    <a:pt x="112570" y="265253"/>
                    <a:pt x="117090" y="273445"/>
                    <a:pt x="126059" y="277823"/>
                  </a:cubicBezTo>
                  <a:cubicBezTo>
                    <a:pt x="135027" y="282202"/>
                    <a:pt x="144138" y="284391"/>
                    <a:pt x="153318" y="284391"/>
                  </a:cubicBezTo>
                  <a:cubicBezTo>
                    <a:pt x="169914" y="284391"/>
                    <a:pt x="185522" y="280719"/>
                    <a:pt x="200282" y="273374"/>
                  </a:cubicBezTo>
                  <a:cubicBezTo>
                    <a:pt x="215041" y="266030"/>
                    <a:pt x="227470" y="256778"/>
                    <a:pt x="237569" y="245761"/>
                  </a:cubicBezTo>
                  <a:lnTo>
                    <a:pt x="301058" y="312710"/>
                  </a:lnTo>
                  <a:cubicBezTo>
                    <a:pt x="283120" y="330224"/>
                    <a:pt x="260662" y="343430"/>
                    <a:pt x="233756" y="352399"/>
                  </a:cubicBezTo>
                  <a:cubicBezTo>
                    <a:pt x="206849" y="361368"/>
                    <a:pt x="179378" y="365888"/>
                    <a:pt x="151270" y="365888"/>
                  </a:cubicBezTo>
                  <a:cubicBezTo>
                    <a:pt x="133756" y="365888"/>
                    <a:pt x="116313" y="363840"/>
                    <a:pt x="98799" y="359673"/>
                  </a:cubicBezTo>
                  <a:cubicBezTo>
                    <a:pt x="81285" y="355577"/>
                    <a:pt x="65536" y="348868"/>
                    <a:pt x="51483" y="339687"/>
                  </a:cubicBezTo>
                  <a:cubicBezTo>
                    <a:pt x="37429" y="330507"/>
                    <a:pt x="26059" y="318431"/>
                    <a:pt x="17302" y="303459"/>
                  </a:cubicBezTo>
                  <a:cubicBezTo>
                    <a:pt x="8545" y="288487"/>
                    <a:pt x="4167" y="270196"/>
                    <a:pt x="4167" y="248586"/>
                  </a:cubicBezTo>
                  <a:cubicBezTo>
                    <a:pt x="4167" y="231990"/>
                    <a:pt x="7345" y="217725"/>
                    <a:pt x="13842" y="205790"/>
                  </a:cubicBezTo>
                  <a:cubicBezTo>
                    <a:pt x="20268" y="193784"/>
                    <a:pt x="28813" y="183685"/>
                    <a:pt x="39406" y="175423"/>
                  </a:cubicBezTo>
                  <a:cubicBezTo>
                    <a:pt x="50000" y="167160"/>
                    <a:pt x="61864" y="160522"/>
                    <a:pt x="74929" y="155437"/>
                  </a:cubicBezTo>
                  <a:cubicBezTo>
                    <a:pt x="88064" y="150423"/>
                    <a:pt x="101059" y="146468"/>
                    <a:pt x="113912" y="143714"/>
                  </a:cubicBezTo>
                  <a:cubicBezTo>
                    <a:pt x="136016" y="138700"/>
                    <a:pt x="151976" y="134039"/>
                    <a:pt x="161864" y="129943"/>
                  </a:cubicBezTo>
                  <a:cubicBezTo>
                    <a:pt x="171751" y="125776"/>
                    <a:pt x="176694" y="118926"/>
                    <a:pt x="176694" y="109251"/>
                  </a:cubicBezTo>
                  <a:cubicBezTo>
                    <a:pt x="176694" y="99576"/>
                    <a:pt x="172245" y="92019"/>
                    <a:pt x="163205" y="87853"/>
                  </a:cubicBezTo>
                  <a:cubicBezTo>
                    <a:pt x="154236" y="83686"/>
                    <a:pt x="144491" y="81638"/>
                    <a:pt x="133898" y="81638"/>
                  </a:cubicBezTo>
                  <a:cubicBezTo>
                    <a:pt x="120056" y="81638"/>
                    <a:pt x="106991" y="84604"/>
                    <a:pt x="94562" y="90607"/>
                  </a:cubicBezTo>
                  <a:cubicBezTo>
                    <a:pt x="82132" y="96610"/>
                    <a:pt x="71327" y="103954"/>
                    <a:pt x="62146" y="112711"/>
                  </a:cubicBezTo>
                  <a:lnTo>
                    <a:pt x="0" y="48517"/>
                  </a:lnTo>
                  <a:close/>
                </a:path>
              </a:pathLst>
            </a:custGeom>
            <a:solidFill>
              <a:srgbClr val="ED1C2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189F1B9-DA6B-0F87-BE22-33986846B056}"/>
                </a:ext>
              </a:extLst>
            </p:cNvPr>
            <p:cNvSpPr/>
            <p:nvPr/>
          </p:nvSpPr>
          <p:spPr>
            <a:xfrm>
              <a:off x="7563350" y="5557521"/>
              <a:ext cx="1061306" cy="1256001"/>
            </a:xfrm>
            <a:custGeom>
              <a:avLst/>
              <a:gdLst>
                <a:gd name="connsiteX0" fmla="*/ 818640 w 1061306"/>
                <a:gd name="connsiteY0" fmla="*/ 1105220 h 1256001"/>
                <a:gd name="connsiteX1" fmla="*/ 680363 w 1061306"/>
                <a:gd name="connsiteY1" fmla="*/ 1242578 h 1256001"/>
                <a:gd name="connsiteX2" fmla="*/ 491311 w 1061306"/>
                <a:gd name="connsiteY2" fmla="*/ 1195121 h 1256001"/>
                <a:gd name="connsiteX3" fmla="*/ 379942 w 1061306"/>
                <a:gd name="connsiteY3" fmla="*/ 1001972 h 1256001"/>
                <a:gd name="connsiteX4" fmla="*/ 393360 w 1061306"/>
                <a:gd name="connsiteY4" fmla="*/ 635802 h 1256001"/>
                <a:gd name="connsiteX5" fmla="*/ 718640 w 1061306"/>
                <a:gd name="connsiteY5" fmla="*/ 319914 h 1256001"/>
                <a:gd name="connsiteX6" fmla="*/ 974218 w 1061306"/>
                <a:gd name="connsiteY6" fmla="*/ 0 h 1256001"/>
                <a:gd name="connsiteX7" fmla="*/ 1004373 w 1061306"/>
                <a:gd name="connsiteY7" fmla="*/ 48305 h 1256001"/>
                <a:gd name="connsiteX8" fmla="*/ 997240 w 1061306"/>
                <a:gd name="connsiteY8" fmla="*/ 326834 h 1256001"/>
                <a:gd name="connsiteX9" fmla="*/ 738132 w 1061306"/>
                <a:gd name="connsiteY9" fmla="*/ 429235 h 1256001"/>
                <a:gd name="connsiteX10" fmla="*/ 743499 w 1061306"/>
                <a:gd name="connsiteY10" fmla="*/ 432272 h 1256001"/>
                <a:gd name="connsiteX11" fmla="*/ 956421 w 1061306"/>
                <a:gd name="connsiteY11" fmla="*/ 430224 h 1256001"/>
                <a:gd name="connsiteX12" fmla="*/ 1053314 w 1061306"/>
                <a:gd name="connsiteY12" fmla="*/ 309179 h 1256001"/>
                <a:gd name="connsiteX13" fmla="*/ 1056703 w 1061306"/>
                <a:gd name="connsiteY13" fmla="*/ 325281 h 1256001"/>
                <a:gd name="connsiteX14" fmla="*/ 936577 w 1061306"/>
                <a:gd name="connsiteY14" fmla="*/ 567299 h 1256001"/>
                <a:gd name="connsiteX15" fmla="*/ 659319 w 1061306"/>
                <a:gd name="connsiteY15" fmla="*/ 507413 h 1256001"/>
                <a:gd name="connsiteX16" fmla="*/ 816239 w 1061306"/>
                <a:gd name="connsiteY16" fmla="*/ 656988 h 1256001"/>
                <a:gd name="connsiteX17" fmla="*/ 1030503 w 1061306"/>
                <a:gd name="connsiteY17" fmla="*/ 580505 h 1256001"/>
                <a:gd name="connsiteX18" fmla="*/ 1030503 w 1061306"/>
                <a:gd name="connsiteY18" fmla="*/ 603669 h 1256001"/>
                <a:gd name="connsiteX19" fmla="*/ 913837 w 1061306"/>
                <a:gd name="connsiteY19" fmla="*/ 803880 h 1256001"/>
                <a:gd name="connsiteX20" fmla="*/ 695547 w 1061306"/>
                <a:gd name="connsiteY20" fmla="*/ 780434 h 1256001"/>
                <a:gd name="connsiteX21" fmla="*/ 577822 w 1061306"/>
                <a:gd name="connsiteY21" fmla="*/ 606706 h 1256001"/>
                <a:gd name="connsiteX22" fmla="*/ 576833 w 1061306"/>
                <a:gd name="connsiteY22" fmla="*/ 627822 h 1256001"/>
                <a:gd name="connsiteX23" fmla="*/ 701550 w 1061306"/>
                <a:gd name="connsiteY23" fmla="*/ 857834 h 1256001"/>
                <a:gd name="connsiteX24" fmla="*/ 969133 w 1061306"/>
                <a:gd name="connsiteY24" fmla="*/ 899077 h 1256001"/>
                <a:gd name="connsiteX25" fmla="*/ 959105 w 1061306"/>
                <a:gd name="connsiteY25" fmla="*/ 915179 h 1256001"/>
                <a:gd name="connsiteX26" fmla="*/ 669347 w 1061306"/>
                <a:gd name="connsiteY26" fmla="*/ 1015743 h 1256001"/>
                <a:gd name="connsiteX27" fmla="*/ 484884 w 1061306"/>
                <a:gd name="connsiteY27" fmla="*/ 758188 h 1256001"/>
                <a:gd name="connsiteX28" fmla="*/ 538203 w 1061306"/>
                <a:gd name="connsiteY28" fmla="*/ 1005997 h 1256001"/>
                <a:gd name="connsiteX29" fmla="*/ 818569 w 1061306"/>
                <a:gd name="connsiteY29" fmla="*/ 1105291 h 1256001"/>
                <a:gd name="connsiteX30" fmla="*/ 490252 w 1061306"/>
                <a:gd name="connsiteY30" fmla="*/ 1254372 h 1256001"/>
                <a:gd name="connsiteX31" fmla="*/ 333261 w 1061306"/>
                <a:gd name="connsiteY31" fmla="*/ 806634 h 1256001"/>
                <a:gd name="connsiteX32" fmla="*/ 0 w 1061306"/>
                <a:gd name="connsiteY32" fmla="*/ 1254372 h 1256001"/>
                <a:gd name="connsiteX33" fmla="*/ 309885 w 1061306"/>
                <a:gd name="connsiteY33" fmla="*/ 1093497 h 1256001"/>
                <a:gd name="connsiteX34" fmla="*/ 490252 w 1061306"/>
                <a:gd name="connsiteY34" fmla="*/ 1254372 h 125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61306" h="1256001">
                  <a:moveTo>
                    <a:pt x="818640" y="1105220"/>
                  </a:moveTo>
                  <a:cubicBezTo>
                    <a:pt x="799854" y="1171886"/>
                    <a:pt x="747171" y="1224217"/>
                    <a:pt x="680363" y="1242578"/>
                  </a:cubicBezTo>
                  <a:cubicBezTo>
                    <a:pt x="613556" y="1260940"/>
                    <a:pt x="541523" y="1242861"/>
                    <a:pt x="491311" y="1195121"/>
                  </a:cubicBezTo>
                  <a:cubicBezTo>
                    <a:pt x="436368" y="1142932"/>
                    <a:pt x="397597" y="1075701"/>
                    <a:pt x="379942" y="1001972"/>
                  </a:cubicBezTo>
                  <a:cubicBezTo>
                    <a:pt x="350987" y="881139"/>
                    <a:pt x="355648" y="754163"/>
                    <a:pt x="393360" y="635802"/>
                  </a:cubicBezTo>
                  <a:cubicBezTo>
                    <a:pt x="441947" y="483119"/>
                    <a:pt x="564616" y="364052"/>
                    <a:pt x="718640" y="319914"/>
                  </a:cubicBezTo>
                  <a:cubicBezTo>
                    <a:pt x="862919" y="278600"/>
                    <a:pt x="965743" y="149787"/>
                    <a:pt x="974218" y="0"/>
                  </a:cubicBezTo>
                  <a:lnTo>
                    <a:pt x="1004373" y="48305"/>
                  </a:lnTo>
                  <a:cubicBezTo>
                    <a:pt x="1057904" y="133968"/>
                    <a:pt x="1055079" y="243996"/>
                    <a:pt x="997240" y="326834"/>
                  </a:cubicBezTo>
                  <a:cubicBezTo>
                    <a:pt x="939331" y="409673"/>
                    <a:pt x="837001" y="450068"/>
                    <a:pt x="738132" y="429235"/>
                  </a:cubicBezTo>
                  <a:lnTo>
                    <a:pt x="743499" y="432272"/>
                  </a:lnTo>
                  <a:cubicBezTo>
                    <a:pt x="809600" y="469418"/>
                    <a:pt x="891026" y="468712"/>
                    <a:pt x="956421" y="430224"/>
                  </a:cubicBezTo>
                  <a:cubicBezTo>
                    <a:pt x="1002396" y="403246"/>
                    <a:pt x="1037071" y="359956"/>
                    <a:pt x="1053314" y="309179"/>
                  </a:cubicBezTo>
                  <a:lnTo>
                    <a:pt x="1056703" y="325281"/>
                  </a:lnTo>
                  <a:cubicBezTo>
                    <a:pt x="1077254" y="423797"/>
                    <a:pt x="1027537" y="524079"/>
                    <a:pt x="936577" y="567299"/>
                  </a:cubicBezTo>
                  <a:cubicBezTo>
                    <a:pt x="845687" y="610519"/>
                    <a:pt x="705929" y="576833"/>
                    <a:pt x="659319" y="507413"/>
                  </a:cubicBezTo>
                  <a:cubicBezTo>
                    <a:pt x="659319" y="507413"/>
                    <a:pt x="693570" y="629446"/>
                    <a:pt x="816239" y="656988"/>
                  </a:cubicBezTo>
                  <a:cubicBezTo>
                    <a:pt x="889331" y="673372"/>
                    <a:pt x="991308" y="650985"/>
                    <a:pt x="1030503" y="580505"/>
                  </a:cubicBezTo>
                  <a:lnTo>
                    <a:pt x="1030503" y="603669"/>
                  </a:lnTo>
                  <a:cubicBezTo>
                    <a:pt x="1027466" y="699219"/>
                    <a:pt x="978314" y="777326"/>
                    <a:pt x="913837" y="803880"/>
                  </a:cubicBezTo>
                  <a:cubicBezTo>
                    <a:pt x="849360" y="830433"/>
                    <a:pt x="753739" y="818710"/>
                    <a:pt x="695547" y="780434"/>
                  </a:cubicBezTo>
                  <a:cubicBezTo>
                    <a:pt x="621113" y="731493"/>
                    <a:pt x="585590" y="669770"/>
                    <a:pt x="577822" y="606706"/>
                  </a:cubicBezTo>
                  <a:lnTo>
                    <a:pt x="576833" y="627822"/>
                  </a:lnTo>
                  <a:cubicBezTo>
                    <a:pt x="572454" y="719346"/>
                    <a:pt x="625138" y="803527"/>
                    <a:pt x="701550" y="857834"/>
                  </a:cubicBezTo>
                  <a:cubicBezTo>
                    <a:pt x="776267" y="910942"/>
                    <a:pt x="881351" y="925419"/>
                    <a:pt x="969133" y="899077"/>
                  </a:cubicBezTo>
                  <a:lnTo>
                    <a:pt x="959105" y="915179"/>
                  </a:lnTo>
                  <a:cubicBezTo>
                    <a:pt x="900772" y="1008540"/>
                    <a:pt x="774148" y="1049429"/>
                    <a:pt x="669347" y="1015743"/>
                  </a:cubicBezTo>
                  <a:cubicBezTo>
                    <a:pt x="564545" y="982128"/>
                    <a:pt x="474150" y="884317"/>
                    <a:pt x="484884" y="758188"/>
                  </a:cubicBezTo>
                  <a:cubicBezTo>
                    <a:pt x="478317" y="834953"/>
                    <a:pt x="488910" y="929868"/>
                    <a:pt x="538203" y="1005997"/>
                  </a:cubicBezTo>
                  <a:cubicBezTo>
                    <a:pt x="599291" y="1100347"/>
                    <a:pt x="713555" y="1145262"/>
                    <a:pt x="818569" y="1105291"/>
                  </a:cubicBezTo>
                  <a:moveTo>
                    <a:pt x="490252" y="1254372"/>
                  </a:moveTo>
                  <a:cubicBezTo>
                    <a:pt x="364546" y="1142437"/>
                    <a:pt x="304942" y="972523"/>
                    <a:pt x="333261" y="806634"/>
                  </a:cubicBezTo>
                  <a:cubicBezTo>
                    <a:pt x="300210" y="1000348"/>
                    <a:pt x="230295" y="1184033"/>
                    <a:pt x="0" y="1254372"/>
                  </a:cubicBezTo>
                  <a:cubicBezTo>
                    <a:pt x="177400" y="1263482"/>
                    <a:pt x="281708" y="1237635"/>
                    <a:pt x="309885" y="1093497"/>
                  </a:cubicBezTo>
                  <a:cubicBezTo>
                    <a:pt x="307837" y="1196745"/>
                    <a:pt x="372244" y="1265177"/>
                    <a:pt x="490252" y="1254372"/>
                  </a:cubicBezTo>
                </a:path>
              </a:pathLst>
            </a:custGeom>
            <a:solidFill>
              <a:srgbClr val="E2E3E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2BB5266-F06A-D00E-CEC8-EA965D8A74B8}"/>
                </a:ext>
              </a:extLst>
            </p:cNvPr>
            <p:cNvSpPr/>
            <p:nvPr/>
          </p:nvSpPr>
          <p:spPr>
            <a:xfrm>
              <a:off x="5734193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7412314-BEE7-571C-EF26-3990F4A790DB}"/>
                </a:ext>
              </a:extLst>
            </p:cNvPr>
            <p:cNvSpPr/>
            <p:nvPr/>
          </p:nvSpPr>
          <p:spPr>
            <a:xfrm>
              <a:off x="5817102" y="6948404"/>
              <a:ext cx="73163" cy="88417"/>
            </a:xfrm>
            <a:custGeom>
              <a:avLst/>
              <a:gdLst>
                <a:gd name="connsiteX0" fmla="*/ 0 w 73163"/>
                <a:gd name="connsiteY0" fmla="*/ 44209 h 88417"/>
                <a:gd name="connsiteX1" fmla="*/ 36582 w 73163"/>
                <a:gd name="connsiteY1" fmla="*/ 0 h 88417"/>
                <a:gd name="connsiteX2" fmla="*/ 73163 w 73163"/>
                <a:gd name="connsiteY2" fmla="*/ 44209 h 88417"/>
                <a:gd name="connsiteX3" fmla="*/ 36582 w 73163"/>
                <a:gd name="connsiteY3" fmla="*/ 88418 h 88417"/>
                <a:gd name="connsiteX4" fmla="*/ 0 w 73163"/>
                <a:gd name="connsiteY4" fmla="*/ 44209 h 88417"/>
                <a:gd name="connsiteX5" fmla="*/ 53319 w 73163"/>
                <a:gd name="connsiteY5" fmla="*/ 44209 h 88417"/>
                <a:gd name="connsiteX6" fmla="*/ 36582 w 73163"/>
                <a:gd name="connsiteY6" fmla="*/ 16737 h 88417"/>
                <a:gd name="connsiteX7" fmla="*/ 19986 w 73163"/>
                <a:gd name="connsiteY7" fmla="*/ 44209 h 88417"/>
                <a:gd name="connsiteX8" fmla="*/ 36582 w 73163"/>
                <a:gd name="connsiteY8" fmla="*/ 71680 h 88417"/>
                <a:gd name="connsiteX9" fmla="*/ 53319 w 73163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63" h="88417">
                  <a:moveTo>
                    <a:pt x="0" y="44209"/>
                  </a:moveTo>
                  <a:cubicBezTo>
                    <a:pt x="0" y="16031"/>
                    <a:pt x="15607" y="0"/>
                    <a:pt x="36582" y="0"/>
                  </a:cubicBezTo>
                  <a:cubicBezTo>
                    <a:pt x="57556" y="0"/>
                    <a:pt x="73163" y="15960"/>
                    <a:pt x="73163" y="44209"/>
                  </a:cubicBezTo>
                  <a:cubicBezTo>
                    <a:pt x="73163" y="72457"/>
                    <a:pt x="57697" y="88418"/>
                    <a:pt x="36582" y="88418"/>
                  </a:cubicBezTo>
                  <a:cubicBezTo>
                    <a:pt x="15466" y="88418"/>
                    <a:pt x="0" y="72457"/>
                    <a:pt x="0" y="44209"/>
                  </a:cubicBezTo>
                  <a:close/>
                  <a:moveTo>
                    <a:pt x="53319" y="44209"/>
                  </a:moveTo>
                  <a:cubicBezTo>
                    <a:pt x="53319" y="24788"/>
                    <a:pt x="46469" y="16737"/>
                    <a:pt x="36582" y="16737"/>
                  </a:cubicBezTo>
                  <a:cubicBezTo>
                    <a:pt x="26695" y="16737"/>
                    <a:pt x="19986" y="24788"/>
                    <a:pt x="19986" y="44209"/>
                  </a:cubicBezTo>
                  <a:cubicBezTo>
                    <a:pt x="19986" y="63630"/>
                    <a:pt x="26836" y="71680"/>
                    <a:pt x="36582" y="71680"/>
                  </a:cubicBezTo>
                  <a:cubicBezTo>
                    <a:pt x="46327" y="71680"/>
                    <a:pt x="53319" y="63630"/>
                    <a:pt x="53319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B8DF3B5-880D-7D2F-3E30-4D382294AA1F}"/>
                </a:ext>
              </a:extLst>
            </p:cNvPr>
            <p:cNvSpPr/>
            <p:nvPr/>
          </p:nvSpPr>
          <p:spPr>
            <a:xfrm>
              <a:off x="5936734" y="6949887"/>
              <a:ext cx="75635" cy="85451"/>
            </a:xfrm>
            <a:custGeom>
              <a:avLst/>
              <a:gdLst>
                <a:gd name="connsiteX0" fmla="*/ 54449 w 75635"/>
                <a:gd name="connsiteY0" fmla="*/ 85451 h 85451"/>
                <a:gd name="connsiteX1" fmla="*/ 37994 w 75635"/>
                <a:gd name="connsiteY1" fmla="*/ 61652 h 85451"/>
                <a:gd name="connsiteX2" fmla="*/ 19774 w 75635"/>
                <a:gd name="connsiteY2" fmla="*/ 61652 h 85451"/>
                <a:gd name="connsiteX3" fmla="*/ 19774 w 75635"/>
                <a:gd name="connsiteY3" fmla="*/ 85451 h 85451"/>
                <a:gd name="connsiteX4" fmla="*/ 0 w 75635"/>
                <a:gd name="connsiteY4" fmla="*/ 85451 h 85451"/>
                <a:gd name="connsiteX5" fmla="*/ 0 w 75635"/>
                <a:gd name="connsiteY5" fmla="*/ 0 h 85451"/>
                <a:gd name="connsiteX6" fmla="*/ 37005 w 75635"/>
                <a:gd name="connsiteY6" fmla="*/ 0 h 85451"/>
                <a:gd name="connsiteX7" fmla="*/ 74082 w 75635"/>
                <a:gd name="connsiteY7" fmla="*/ 31003 h 85451"/>
                <a:gd name="connsiteX8" fmla="*/ 56497 w 75635"/>
                <a:gd name="connsiteY8" fmla="*/ 57980 h 85451"/>
                <a:gd name="connsiteX9" fmla="*/ 75635 w 75635"/>
                <a:gd name="connsiteY9" fmla="*/ 85451 h 85451"/>
                <a:gd name="connsiteX10" fmla="*/ 54378 w 75635"/>
                <a:gd name="connsiteY10" fmla="*/ 85451 h 85451"/>
                <a:gd name="connsiteX11" fmla="*/ 35875 w 75635"/>
                <a:gd name="connsiteY11" fmla="*/ 16172 h 85451"/>
                <a:gd name="connsiteX12" fmla="*/ 19774 w 75635"/>
                <a:gd name="connsiteY12" fmla="*/ 16172 h 85451"/>
                <a:gd name="connsiteX13" fmla="*/ 19774 w 75635"/>
                <a:gd name="connsiteY13" fmla="*/ 45974 h 85451"/>
                <a:gd name="connsiteX14" fmla="*/ 35875 w 75635"/>
                <a:gd name="connsiteY14" fmla="*/ 45974 h 85451"/>
                <a:gd name="connsiteX15" fmla="*/ 54025 w 75635"/>
                <a:gd name="connsiteY15" fmla="*/ 31073 h 85451"/>
                <a:gd name="connsiteX16" fmla="*/ 35875 w 75635"/>
                <a:gd name="connsiteY16" fmla="*/ 1617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635" h="85451">
                  <a:moveTo>
                    <a:pt x="54449" y="85451"/>
                  </a:moveTo>
                  <a:lnTo>
                    <a:pt x="37994" y="61652"/>
                  </a:lnTo>
                  <a:lnTo>
                    <a:pt x="19774" y="61652"/>
                  </a:lnTo>
                  <a:lnTo>
                    <a:pt x="19774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7005" y="0"/>
                  </a:lnTo>
                  <a:cubicBezTo>
                    <a:pt x="59816" y="0"/>
                    <a:pt x="74082" y="11864"/>
                    <a:pt x="74082" y="31003"/>
                  </a:cubicBezTo>
                  <a:cubicBezTo>
                    <a:pt x="74082" y="43785"/>
                    <a:pt x="67584" y="53178"/>
                    <a:pt x="56497" y="57980"/>
                  </a:cubicBezTo>
                  <a:lnTo>
                    <a:pt x="75635" y="85451"/>
                  </a:lnTo>
                  <a:lnTo>
                    <a:pt x="54378" y="85451"/>
                  </a:lnTo>
                  <a:close/>
                  <a:moveTo>
                    <a:pt x="35875" y="16172"/>
                  </a:moveTo>
                  <a:lnTo>
                    <a:pt x="19774" y="16172"/>
                  </a:lnTo>
                  <a:lnTo>
                    <a:pt x="19774" y="45974"/>
                  </a:lnTo>
                  <a:lnTo>
                    <a:pt x="35875" y="45974"/>
                  </a:lnTo>
                  <a:cubicBezTo>
                    <a:pt x="47952" y="45974"/>
                    <a:pt x="54025" y="40395"/>
                    <a:pt x="54025" y="31073"/>
                  </a:cubicBezTo>
                  <a:cubicBezTo>
                    <a:pt x="54025" y="21751"/>
                    <a:pt x="47952" y="16172"/>
                    <a:pt x="35875" y="16172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ED07106-9071-184F-CAC3-4DB113D236C6}"/>
                </a:ext>
              </a:extLst>
            </p:cNvPr>
            <p:cNvSpPr/>
            <p:nvPr/>
          </p:nvSpPr>
          <p:spPr>
            <a:xfrm>
              <a:off x="6026423" y="6949887"/>
              <a:ext cx="66171" cy="85451"/>
            </a:xfrm>
            <a:custGeom>
              <a:avLst/>
              <a:gdLst>
                <a:gd name="connsiteX0" fmla="*/ 66172 w 66171"/>
                <a:gd name="connsiteY0" fmla="*/ 69562 h 85451"/>
                <a:gd name="connsiteX1" fmla="*/ 66172 w 66171"/>
                <a:gd name="connsiteY1" fmla="*/ 85451 h 85451"/>
                <a:gd name="connsiteX2" fmla="*/ 0 w 66171"/>
                <a:gd name="connsiteY2" fmla="*/ 85451 h 85451"/>
                <a:gd name="connsiteX3" fmla="*/ 0 w 66171"/>
                <a:gd name="connsiteY3" fmla="*/ 0 h 85451"/>
                <a:gd name="connsiteX4" fmla="*/ 64548 w 66171"/>
                <a:gd name="connsiteY4" fmla="*/ 0 h 85451"/>
                <a:gd name="connsiteX5" fmla="*/ 64548 w 66171"/>
                <a:gd name="connsiteY5" fmla="*/ 15890 h 85451"/>
                <a:gd name="connsiteX6" fmla="*/ 19633 w 66171"/>
                <a:gd name="connsiteY6" fmla="*/ 15890 h 85451"/>
                <a:gd name="connsiteX7" fmla="*/ 19633 w 66171"/>
                <a:gd name="connsiteY7" fmla="*/ 34463 h 85451"/>
                <a:gd name="connsiteX8" fmla="*/ 59322 w 66171"/>
                <a:gd name="connsiteY8" fmla="*/ 34463 h 85451"/>
                <a:gd name="connsiteX9" fmla="*/ 59322 w 66171"/>
                <a:gd name="connsiteY9" fmla="*/ 49858 h 85451"/>
                <a:gd name="connsiteX10" fmla="*/ 19633 w 66171"/>
                <a:gd name="connsiteY10" fmla="*/ 49858 h 85451"/>
                <a:gd name="connsiteX11" fmla="*/ 19633 w 66171"/>
                <a:gd name="connsiteY11" fmla="*/ 69632 h 85451"/>
                <a:gd name="connsiteX12" fmla="*/ 66101 w 66171"/>
                <a:gd name="connsiteY12" fmla="*/ 6963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71" h="85451">
                  <a:moveTo>
                    <a:pt x="66172" y="69562"/>
                  </a:moveTo>
                  <a:lnTo>
                    <a:pt x="66172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4548" y="0"/>
                  </a:lnTo>
                  <a:lnTo>
                    <a:pt x="64548" y="15890"/>
                  </a:lnTo>
                  <a:lnTo>
                    <a:pt x="19633" y="15890"/>
                  </a:lnTo>
                  <a:lnTo>
                    <a:pt x="19633" y="34463"/>
                  </a:lnTo>
                  <a:lnTo>
                    <a:pt x="59322" y="34463"/>
                  </a:lnTo>
                  <a:lnTo>
                    <a:pt x="59322" y="49858"/>
                  </a:lnTo>
                  <a:lnTo>
                    <a:pt x="19633" y="49858"/>
                  </a:lnTo>
                  <a:lnTo>
                    <a:pt x="19633" y="69632"/>
                  </a:lnTo>
                  <a:lnTo>
                    <a:pt x="66101" y="69632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C8D4954-493B-9919-6866-17F7ED8E8659}"/>
                </a:ext>
              </a:extLst>
            </p:cNvPr>
            <p:cNvSpPr/>
            <p:nvPr/>
          </p:nvSpPr>
          <p:spPr>
            <a:xfrm>
              <a:off x="6102835" y="6948404"/>
              <a:ext cx="82697" cy="88417"/>
            </a:xfrm>
            <a:custGeom>
              <a:avLst/>
              <a:gdLst>
                <a:gd name="connsiteX0" fmla="*/ 63065 w 82697"/>
                <a:gd name="connsiteY0" fmla="*/ 42867 h 88417"/>
                <a:gd name="connsiteX1" fmla="*/ 81144 w 82697"/>
                <a:gd name="connsiteY1" fmla="*/ 42867 h 88417"/>
                <a:gd name="connsiteX2" fmla="*/ 81144 w 82697"/>
                <a:gd name="connsiteY2" fmla="*/ 77542 h 88417"/>
                <a:gd name="connsiteX3" fmla="*/ 46610 w 82697"/>
                <a:gd name="connsiteY3" fmla="*/ 88418 h 88417"/>
                <a:gd name="connsiteX4" fmla="*/ 0 w 82697"/>
                <a:gd name="connsiteY4" fmla="*/ 44209 h 88417"/>
                <a:gd name="connsiteX5" fmla="*/ 46963 w 82697"/>
                <a:gd name="connsiteY5" fmla="*/ 0 h 88417"/>
                <a:gd name="connsiteX6" fmla="*/ 82697 w 82697"/>
                <a:gd name="connsiteY6" fmla="*/ 14760 h 88417"/>
                <a:gd name="connsiteX7" fmla="*/ 69985 w 82697"/>
                <a:gd name="connsiteY7" fmla="*/ 26483 h 88417"/>
                <a:gd name="connsiteX8" fmla="*/ 47881 w 82697"/>
                <a:gd name="connsiteY8" fmla="*/ 16878 h 88417"/>
                <a:gd name="connsiteX9" fmla="*/ 19915 w 82697"/>
                <a:gd name="connsiteY9" fmla="*/ 44209 h 88417"/>
                <a:gd name="connsiteX10" fmla="*/ 47599 w 82697"/>
                <a:gd name="connsiteY10" fmla="*/ 71539 h 88417"/>
                <a:gd name="connsiteX11" fmla="*/ 62994 w 82697"/>
                <a:gd name="connsiteY11" fmla="*/ 67867 h 88417"/>
                <a:gd name="connsiteX12" fmla="*/ 62994 w 82697"/>
                <a:gd name="connsiteY12" fmla="*/ 42867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697" h="88417">
                  <a:moveTo>
                    <a:pt x="63065" y="42867"/>
                  </a:moveTo>
                  <a:lnTo>
                    <a:pt x="81144" y="42867"/>
                  </a:lnTo>
                  <a:lnTo>
                    <a:pt x="81144" y="77542"/>
                  </a:lnTo>
                  <a:cubicBezTo>
                    <a:pt x="71751" y="84604"/>
                    <a:pt x="58827" y="88418"/>
                    <a:pt x="46610" y="88418"/>
                  </a:cubicBezTo>
                  <a:cubicBezTo>
                    <a:pt x="19774" y="88418"/>
                    <a:pt x="0" y="69986"/>
                    <a:pt x="0" y="44209"/>
                  </a:cubicBezTo>
                  <a:cubicBezTo>
                    <a:pt x="0" y="18432"/>
                    <a:pt x="19774" y="0"/>
                    <a:pt x="46963" y="0"/>
                  </a:cubicBezTo>
                  <a:cubicBezTo>
                    <a:pt x="61935" y="0"/>
                    <a:pt x="74435" y="5155"/>
                    <a:pt x="82697" y="14760"/>
                  </a:cubicBezTo>
                  <a:lnTo>
                    <a:pt x="69985" y="26483"/>
                  </a:lnTo>
                  <a:cubicBezTo>
                    <a:pt x="63771" y="19915"/>
                    <a:pt x="56568" y="16878"/>
                    <a:pt x="47881" y="16878"/>
                  </a:cubicBezTo>
                  <a:cubicBezTo>
                    <a:pt x="31285" y="16878"/>
                    <a:pt x="19915" y="27966"/>
                    <a:pt x="19915" y="44209"/>
                  </a:cubicBezTo>
                  <a:cubicBezTo>
                    <a:pt x="19915" y="60452"/>
                    <a:pt x="31285" y="71539"/>
                    <a:pt x="47599" y="71539"/>
                  </a:cubicBezTo>
                  <a:cubicBezTo>
                    <a:pt x="52966" y="71539"/>
                    <a:pt x="57980" y="70551"/>
                    <a:pt x="62994" y="67867"/>
                  </a:cubicBezTo>
                  <a:lnTo>
                    <a:pt x="62994" y="42867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67F2689-ECBD-B0DC-A9A4-B525A6D5E48F}"/>
                </a:ext>
              </a:extLst>
            </p:cNvPr>
            <p:cNvSpPr/>
            <p:nvPr/>
          </p:nvSpPr>
          <p:spPr>
            <a:xfrm>
              <a:off x="6202270" y="6949957"/>
              <a:ext cx="19773" cy="85451"/>
            </a:xfrm>
            <a:custGeom>
              <a:avLst/>
              <a:gdLst>
                <a:gd name="connsiteX0" fmla="*/ 0 w 19773"/>
                <a:gd name="connsiteY0" fmla="*/ 0 h 85451"/>
                <a:gd name="connsiteX1" fmla="*/ 19774 w 19773"/>
                <a:gd name="connsiteY1" fmla="*/ 0 h 85451"/>
                <a:gd name="connsiteX2" fmla="*/ 19774 w 19773"/>
                <a:gd name="connsiteY2" fmla="*/ 85452 h 85451"/>
                <a:gd name="connsiteX3" fmla="*/ 0 w 19773"/>
                <a:gd name="connsiteY3" fmla="*/ 85452 h 85451"/>
                <a:gd name="connsiteX4" fmla="*/ 0 w 19773"/>
                <a:gd name="connsiteY4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73" h="85451">
                  <a:moveTo>
                    <a:pt x="0" y="0"/>
                  </a:moveTo>
                  <a:lnTo>
                    <a:pt x="19774" y="0"/>
                  </a:lnTo>
                  <a:lnTo>
                    <a:pt x="19774" y="85452"/>
                  </a:lnTo>
                  <a:lnTo>
                    <a:pt x="0" y="85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F1B5544-ED77-A4BA-7423-F1C9861B0774}"/>
                </a:ext>
              </a:extLst>
            </p:cNvPr>
            <p:cNvSpPr/>
            <p:nvPr/>
          </p:nvSpPr>
          <p:spPr>
            <a:xfrm>
              <a:off x="6236945" y="6948404"/>
              <a:ext cx="93502" cy="88417"/>
            </a:xfrm>
            <a:custGeom>
              <a:avLst/>
              <a:gdLst>
                <a:gd name="connsiteX0" fmla="*/ 0 w 93502"/>
                <a:gd name="connsiteY0" fmla="*/ 44209 h 88417"/>
                <a:gd name="connsiteX1" fmla="*/ 46751 w 93502"/>
                <a:gd name="connsiteY1" fmla="*/ 0 h 88417"/>
                <a:gd name="connsiteX2" fmla="*/ 93502 w 93502"/>
                <a:gd name="connsiteY2" fmla="*/ 44209 h 88417"/>
                <a:gd name="connsiteX3" fmla="*/ 46751 w 93502"/>
                <a:gd name="connsiteY3" fmla="*/ 88418 h 88417"/>
                <a:gd name="connsiteX4" fmla="*/ 0 w 93502"/>
                <a:gd name="connsiteY4" fmla="*/ 44209 h 88417"/>
                <a:gd name="connsiteX5" fmla="*/ 73446 w 93502"/>
                <a:gd name="connsiteY5" fmla="*/ 44209 h 88417"/>
                <a:gd name="connsiteX6" fmla="*/ 46751 w 93502"/>
                <a:gd name="connsiteY6" fmla="*/ 16878 h 88417"/>
                <a:gd name="connsiteX7" fmla="*/ 20056 w 93502"/>
                <a:gd name="connsiteY7" fmla="*/ 44209 h 88417"/>
                <a:gd name="connsiteX8" fmla="*/ 46751 w 93502"/>
                <a:gd name="connsiteY8" fmla="*/ 71539 h 88417"/>
                <a:gd name="connsiteX9" fmla="*/ 73446 w 93502"/>
                <a:gd name="connsiteY9" fmla="*/ 44209 h 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502" h="88417">
                  <a:moveTo>
                    <a:pt x="0" y="44209"/>
                  </a:moveTo>
                  <a:cubicBezTo>
                    <a:pt x="0" y="18856"/>
                    <a:pt x="19774" y="0"/>
                    <a:pt x="46751" y="0"/>
                  </a:cubicBezTo>
                  <a:cubicBezTo>
                    <a:pt x="73728" y="0"/>
                    <a:pt x="93502" y="18644"/>
                    <a:pt x="93502" y="44209"/>
                  </a:cubicBezTo>
                  <a:cubicBezTo>
                    <a:pt x="93502" y="69774"/>
                    <a:pt x="73587" y="88418"/>
                    <a:pt x="46751" y="88418"/>
                  </a:cubicBezTo>
                  <a:cubicBezTo>
                    <a:pt x="19915" y="88418"/>
                    <a:pt x="0" y="69632"/>
                    <a:pt x="0" y="44209"/>
                  </a:cubicBezTo>
                  <a:close/>
                  <a:moveTo>
                    <a:pt x="73446" y="44209"/>
                  </a:moveTo>
                  <a:cubicBezTo>
                    <a:pt x="73446" y="27966"/>
                    <a:pt x="62005" y="16878"/>
                    <a:pt x="46751" y="16878"/>
                  </a:cubicBezTo>
                  <a:cubicBezTo>
                    <a:pt x="31497" y="16878"/>
                    <a:pt x="20056" y="27966"/>
                    <a:pt x="20056" y="44209"/>
                  </a:cubicBezTo>
                  <a:cubicBezTo>
                    <a:pt x="20056" y="60452"/>
                    <a:pt x="31497" y="71539"/>
                    <a:pt x="46751" y="71539"/>
                  </a:cubicBezTo>
                  <a:cubicBezTo>
                    <a:pt x="62005" y="71539"/>
                    <a:pt x="73446" y="60452"/>
                    <a:pt x="73446" y="44209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316E2F8-4ACF-12BD-8A35-47DE8869888E}"/>
                </a:ext>
              </a:extLst>
            </p:cNvPr>
            <p:cNvSpPr/>
            <p:nvPr/>
          </p:nvSpPr>
          <p:spPr>
            <a:xfrm>
              <a:off x="6345348" y="6949957"/>
              <a:ext cx="78389" cy="85451"/>
            </a:xfrm>
            <a:custGeom>
              <a:avLst/>
              <a:gdLst>
                <a:gd name="connsiteX0" fmla="*/ 78319 w 78389"/>
                <a:gd name="connsiteY0" fmla="*/ 0 h 85451"/>
                <a:gd name="connsiteX1" fmla="*/ 78319 w 78389"/>
                <a:gd name="connsiteY1" fmla="*/ 85452 h 85451"/>
                <a:gd name="connsiteX2" fmla="*/ 62076 w 78389"/>
                <a:gd name="connsiteY2" fmla="*/ 85452 h 85451"/>
                <a:gd name="connsiteX3" fmla="*/ 19491 w 78389"/>
                <a:gd name="connsiteY3" fmla="*/ 33616 h 85451"/>
                <a:gd name="connsiteX4" fmla="*/ 19491 w 78389"/>
                <a:gd name="connsiteY4" fmla="*/ 85452 h 85451"/>
                <a:gd name="connsiteX5" fmla="*/ 0 w 78389"/>
                <a:gd name="connsiteY5" fmla="*/ 85452 h 85451"/>
                <a:gd name="connsiteX6" fmla="*/ 0 w 78389"/>
                <a:gd name="connsiteY6" fmla="*/ 0 h 85451"/>
                <a:gd name="connsiteX7" fmla="*/ 16384 w 78389"/>
                <a:gd name="connsiteY7" fmla="*/ 0 h 85451"/>
                <a:gd name="connsiteX8" fmla="*/ 58827 w 78389"/>
                <a:gd name="connsiteY8" fmla="*/ 51836 h 85451"/>
                <a:gd name="connsiteX9" fmla="*/ 58827 w 78389"/>
                <a:gd name="connsiteY9" fmla="*/ 0 h 85451"/>
                <a:gd name="connsiteX10" fmla="*/ 78389 w 78389"/>
                <a:gd name="connsiteY10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89" h="85451">
                  <a:moveTo>
                    <a:pt x="78319" y="0"/>
                  </a:moveTo>
                  <a:lnTo>
                    <a:pt x="78319" y="85452"/>
                  </a:lnTo>
                  <a:lnTo>
                    <a:pt x="62076" y="85452"/>
                  </a:lnTo>
                  <a:lnTo>
                    <a:pt x="19491" y="33616"/>
                  </a:lnTo>
                  <a:lnTo>
                    <a:pt x="19491" y="85452"/>
                  </a:lnTo>
                  <a:lnTo>
                    <a:pt x="0" y="85452"/>
                  </a:lnTo>
                  <a:lnTo>
                    <a:pt x="0" y="0"/>
                  </a:lnTo>
                  <a:lnTo>
                    <a:pt x="16384" y="0"/>
                  </a:lnTo>
                  <a:lnTo>
                    <a:pt x="58827" y="51836"/>
                  </a:lnTo>
                  <a:lnTo>
                    <a:pt x="58827" y="0"/>
                  </a:lnTo>
                  <a:lnTo>
                    <a:pt x="78389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87A7FFC-BC05-77E9-10D9-6FC365C8F006}"/>
                </a:ext>
              </a:extLst>
            </p:cNvPr>
            <p:cNvSpPr/>
            <p:nvPr/>
          </p:nvSpPr>
          <p:spPr>
            <a:xfrm>
              <a:off x="6437226" y="6948404"/>
              <a:ext cx="71044" cy="88347"/>
            </a:xfrm>
            <a:custGeom>
              <a:avLst/>
              <a:gdLst>
                <a:gd name="connsiteX0" fmla="*/ 0 w 71044"/>
                <a:gd name="connsiteY0" fmla="*/ 78531 h 88347"/>
                <a:gd name="connsiteX1" fmla="*/ 6709 w 71044"/>
                <a:gd name="connsiteY1" fmla="*/ 63630 h 88347"/>
                <a:gd name="connsiteX2" fmla="*/ 34887 w 71044"/>
                <a:gd name="connsiteY2" fmla="*/ 72528 h 88347"/>
                <a:gd name="connsiteX3" fmla="*/ 51342 w 71044"/>
                <a:gd name="connsiteY3" fmla="*/ 63347 h 88347"/>
                <a:gd name="connsiteX4" fmla="*/ 1695 w 71044"/>
                <a:gd name="connsiteY4" fmla="*/ 26624 h 88347"/>
                <a:gd name="connsiteX5" fmla="*/ 37712 w 71044"/>
                <a:gd name="connsiteY5" fmla="*/ 0 h 88347"/>
                <a:gd name="connsiteX6" fmla="*/ 67373 w 71044"/>
                <a:gd name="connsiteY6" fmla="*/ 7557 h 88347"/>
                <a:gd name="connsiteX7" fmla="*/ 61299 w 71044"/>
                <a:gd name="connsiteY7" fmla="*/ 22599 h 88347"/>
                <a:gd name="connsiteX8" fmla="*/ 37641 w 71044"/>
                <a:gd name="connsiteY8" fmla="*/ 15890 h 88347"/>
                <a:gd name="connsiteX9" fmla="*/ 21398 w 71044"/>
                <a:gd name="connsiteY9" fmla="*/ 25635 h 88347"/>
                <a:gd name="connsiteX10" fmla="*/ 71045 w 71044"/>
                <a:gd name="connsiteY10" fmla="*/ 61864 h 88347"/>
                <a:gd name="connsiteX11" fmla="*/ 34816 w 71044"/>
                <a:gd name="connsiteY11" fmla="*/ 88347 h 88347"/>
                <a:gd name="connsiteX12" fmla="*/ 0 w 71044"/>
                <a:gd name="connsiteY12" fmla="*/ 78460 h 8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044" h="88347">
                  <a:moveTo>
                    <a:pt x="0" y="78531"/>
                  </a:moveTo>
                  <a:lnTo>
                    <a:pt x="6709" y="63630"/>
                  </a:lnTo>
                  <a:cubicBezTo>
                    <a:pt x="13912" y="68856"/>
                    <a:pt x="24647" y="72528"/>
                    <a:pt x="34887" y="72528"/>
                  </a:cubicBezTo>
                  <a:cubicBezTo>
                    <a:pt x="46610" y="72528"/>
                    <a:pt x="51342" y="68644"/>
                    <a:pt x="51342" y="63347"/>
                  </a:cubicBezTo>
                  <a:cubicBezTo>
                    <a:pt x="51342" y="47387"/>
                    <a:pt x="1695" y="58333"/>
                    <a:pt x="1695" y="26624"/>
                  </a:cubicBezTo>
                  <a:cubicBezTo>
                    <a:pt x="1695" y="12076"/>
                    <a:pt x="13418" y="0"/>
                    <a:pt x="37712" y="0"/>
                  </a:cubicBezTo>
                  <a:cubicBezTo>
                    <a:pt x="48446" y="0"/>
                    <a:pt x="59463" y="2542"/>
                    <a:pt x="67373" y="7557"/>
                  </a:cubicBezTo>
                  <a:lnTo>
                    <a:pt x="61299" y="22599"/>
                  </a:lnTo>
                  <a:cubicBezTo>
                    <a:pt x="53390" y="18079"/>
                    <a:pt x="45197" y="15890"/>
                    <a:pt x="37641" y="15890"/>
                  </a:cubicBezTo>
                  <a:cubicBezTo>
                    <a:pt x="25918" y="15890"/>
                    <a:pt x="21398" y="20268"/>
                    <a:pt x="21398" y="25635"/>
                  </a:cubicBezTo>
                  <a:cubicBezTo>
                    <a:pt x="21398" y="41384"/>
                    <a:pt x="71045" y="30508"/>
                    <a:pt x="71045" y="61864"/>
                  </a:cubicBezTo>
                  <a:cubicBezTo>
                    <a:pt x="71045" y="76130"/>
                    <a:pt x="59181" y="88347"/>
                    <a:pt x="34816" y="88347"/>
                  </a:cubicBezTo>
                  <a:cubicBezTo>
                    <a:pt x="21257" y="88347"/>
                    <a:pt x="7627" y="84322"/>
                    <a:pt x="0" y="78460"/>
                  </a:cubicBez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B41479-C3F5-059F-E5FA-8FE932B6ED35}"/>
                </a:ext>
              </a:extLst>
            </p:cNvPr>
            <p:cNvSpPr/>
            <p:nvPr/>
          </p:nvSpPr>
          <p:spPr>
            <a:xfrm>
              <a:off x="6572395" y="6937387"/>
              <a:ext cx="8050" cy="114194"/>
            </a:xfrm>
            <a:custGeom>
              <a:avLst/>
              <a:gdLst>
                <a:gd name="connsiteX0" fmla="*/ 0 w 8050"/>
                <a:gd name="connsiteY0" fmla="*/ 0 h 114194"/>
                <a:gd name="connsiteX1" fmla="*/ 8051 w 8050"/>
                <a:gd name="connsiteY1" fmla="*/ 0 h 114194"/>
                <a:gd name="connsiteX2" fmla="*/ 8051 w 8050"/>
                <a:gd name="connsiteY2" fmla="*/ 114194 h 114194"/>
                <a:gd name="connsiteX3" fmla="*/ 0 w 8050"/>
                <a:gd name="connsiteY3" fmla="*/ 114194 h 114194"/>
                <a:gd name="connsiteX4" fmla="*/ 0 w 8050"/>
                <a:gd name="connsiteY4" fmla="*/ 0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0" h="114194">
                  <a:moveTo>
                    <a:pt x="0" y="0"/>
                  </a:moveTo>
                  <a:lnTo>
                    <a:pt x="8051" y="0"/>
                  </a:lnTo>
                  <a:lnTo>
                    <a:pt x="8051" y="114194"/>
                  </a:lnTo>
                  <a:lnTo>
                    <a:pt x="0" y="114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92E83DB-1302-6DC7-0D10-521E1F22F36B}"/>
                </a:ext>
              </a:extLst>
            </p:cNvPr>
            <p:cNvSpPr/>
            <p:nvPr/>
          </p:nvSpPr>
          <p:spPr>
            <a:xfrm>
              <a:off x="6640403" y="6949957"/>
              <a:ext cx="82132" cy="85451"/>
            </a:xfrm>
            <a:custGeom>
              <a:avLst/>
              <a:gdLst>
                <a:gd name="connsiteX0" fmla="*/ 0 w 82132"/>
                <a:gd name="connsiteY0" fmla="*/ 0 h 85451"/>
                <a:gd name="connsiteX1" fmla="*/ 36017 w 82132"/>
                <a:gd name="connsiteY1" fmla="*/ 0 h 85451"/>
                <a:gd name="connsiteX2" fmla="*/ 82132 w 82132"/>
                <a:gd name="connsiteY2" fmla="*/ 42726 h 85451"/>
                <a:gd name="connsiteX3" fmla="*/ 36017 w 82132"/>
                <a:gd name="connsiteY3" fmla="*/ 85452 h 85451"/>
                <a:gd name="connsiteX4" fmla="*/ 0 w 82132"/>
                <a:gd name="connsiteY4" fmla="*/ 85452 h 85451"/>
                <a:gd name="connsiteX5" fmla="*/ 0 w 82132"/>
                <a:gd name="connsiteY5" fmla="*/ 0 h 85451"/>
                <a:gd name="connsiteX6" fmla="*/ 35240 w 82132"/>
                <a:gd name="connsiteY6" fmla="*/ 74788 h 85451"/>
                <a:gd name="connsiteX7" fmla="*/ 69915 w 82132"/>
                <a:gd name="connsiteY7" fmla="*/ 42655 h 85451"/>
                <a:gd name="connsiteX8" fmla="*/ 35240 w 82132"/>
                <a:gd name="connsiteY8" fmla="*/ 10593 h 85451"/>
                <a:gd name="connsiteX9" fmla="*/ 12147 w 82132"/>
                <a:gd name="connsiteY9" fmla="*/ 10593 h 85451"/>
                <a:gd name="connsiteX10" fmla="*/ 12147 w 82132"/>
                <a:gd name="connsiteY10" fmla="*/ 74788 h 85451"/>
                <a:gd name="connsiteX11" fmla="*/ 35240 w 82132"/>
                <a:gd name="connsiteY11" fmla="*/ 7478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132" h="85451">
                  <a:moveTo>
                    <a:pt x="0" y="0"/>
                  </a:moveTo>
                  <a:lnTo>
                    <a:pt x="36017" y="0"/>
                  </a:lnTo>
                  <a:cubicBezTo>
                    <a:pt x="63488" y="0"/>
                    <a:pt x="82132" y="17302"/>
                    <a:pt x="82132" y="42726"/>
                  </a:cubicBezTo>
                  <a:cubicBezTo>
                    <a:pt x="82132" y="68149"/>
                    <a:pt x="63488" y="85452"/>
                    <a:pt x="36017" y="85452"/>
                  </a:cubicBezTo>
                  <a:lnTo>
                    <a:pt x="0" y="85452"/>
                  </a:lnTo>
                  <a:lnTo>
                    <a:pt x="0" y="0"/>
                  </a:lnTo>
                  <a:close/>
                  <a:moveTo>
                    <a:pt x="35240" y="74788"/>
                  </a:moveTo>
                  <a:cubicBezTo>
                    <a:pt x="56356" y="74788"/>
                    <a:pt x="69915" y="61864"/>
                    <a:pt x="69915" y="42655"/>
                  </a:cubicBezTo>
                  <a:cubicBezTo>
                    <a:pt x="69915" y="23446"/>
                    <a:pt x="56356" y="10593"/>
                    <a:pt x="35240" y="10593"/>
                  </a:cubicBezTo>
                  <a:lnTo>
                    <a:pt x="12147" y="10593"/>
                  </a:lnTo>
                  <a:lnTo>
                    <a:pt x="12147" y="74788"/>
                  </a:lnTo>
                  <a:lnTo>
                    <a:pt x="35240" y="7478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2BD29D5-779B-06DE-C5B4-9A69424206F1}"/>
                </a:ext>
              </a:extLst>
            </p:cNvPr>
            <p:cNvSpPr/>
            <p:nvPr/>
          </p:nvSpPr>
          <p:spPr>
            <a:xfrm>
              <a:off x="6741320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8 w 62005"/>
                <a:gd name="connsiteY6" fmla="*/ 10593 h 85451"/>
                <a:gd name="connsiteX7" fmla="*/ 12218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8 w 62005"/>
                <a:gd name="connsiteY10" fmla="*/ 47246 h 85451"/>
                <a:gd name="connsiteX11" fmla="*/ 12218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8" y="10593"/>
                  </a:lnTo>
                  <a:lnTo>
                    <a:pt x="12218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8" y="47246"/>
                  </a:lnTo>
                  <a:lnTo>
                    <a:pt x="12218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5C0107F-A2E7-96C1-C108-2782D6D39E84}"/>
                </a:ext>
              </a:extLst>
            </p:cNvPr>
            <p:cNvSpPr/>
            <p:nvPr/>
          </p:nvSpPr>
          <p:spPr>
            <a:xfrm>
              <a:off x="6815967" y="6948898"/>
              <a:ext cx="77753" cy="87428"/>
            </a:xfrm>
            <a:custGeom>
              <a:avLst/>
              <a:gdLst>
                <a:gd name="connsiteX0" fmla="*/ 0 w 77753"/>
                <a:gd name="connsiteY0" fmla="*/ 43714 h 87428"/>
                <a:gd name="connsiteX1" fmla="*/ 45268 w 77753"/>
                <a:gd name="connsiteY1" fmla="*/ 0 h 87428"/>
                <a:gd name="connsiteX2" fmla="*/ 77754 w 77753"/>
                <a:gd name="connsiteY2" fmla="*/ 13277 h 87428"/>
                <a:gd name="connsiteX3" fmla="*/ 69844 w 77753"/>
                <a:gd name="connsiteY3" fmla="*/ 20974 h 87428"/>
                <a:gd name="connsiteX4" fmla="*/ 45833 w 77753"/>
                <a:gd name="connsiteY4" fmla="*/ 10876 h 87428"/>
                <a:gd name="connsiteX5" fmla="*/ 12288 w 77753"/>
                <a:gd name="connsiteY5" fmla="*/ 43714 h 87428"/>
                <a:gd name="connsiteX6" fmla="*/ 45833 w 77753"/>
                <a:gd name="connsiteY6" fmla="*/ 76553 h 87428"/>
                <a:gd name="connsiteX7" fmla="*/ 69844 w 77753"/>
                <a:gd name="connsiteY7" fmla="*/ 66313 h 87428"/>
                <a:gd name="connsiteX8" fmla="*/ 77754 w 77753"/>
                <a:gd name="connsiteY8" fmla="*/ 74011 h 87428"/>
                <a:gd name="connsiteX9" fmla="*/ 45197 w 77753"/>
                <a:gd name="connsiteY9" fmla="*/ 87429 h 87428"/>
                <a:gd name="connsiteX10" fmla="*/ 71 w 77753"/>
                <a:gd name="connsiteY10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53" h="87428">
                  <a:moveTo>
                    <a:pt x="0" y="43714"/>
                  </a:moveTo>
                  <a:cubicBezTo>
                    <a:pt x="0" y="18432"/>
                    <a:pt x="19280" y="0"/>
                    <a:pt x="45268" y="0"/>
                  </a:cubicBezTo>
                  <a:cubicBezTo>
                    <a:pt x="58474" y="0"/>
                    <a:pt x="69915" y="4520"/>
                    <a:pt x="77754" y="13277"/>
                  </a:cubicBezTo>
                  <a:lnTo>
                    <a:pt x="69844" y="20974"/>
                  </a:lnTo>
                  <a:cubicBezTo>
                    <a:pt x="63276" y="13983"/>
                    <a:pt x="55226" y="10876"/>
                    <a:pt x="45833" y="10876"/>
                  </a:cubicBezTo>
                  <a:cubicBezTo>
                    <a:pt x="26553" y="10876"/>
                    <a:pt x="12288" y="24788"/>
                    <a:pt x="12288" y="43714"/>
                  </a:cubicBezTo>
                  <a:cubicBezTo>
                    <a:pt x="12288" y="62641"/>
                    <a:pt x="26553" y="76553"/>
                    <a:pt x="45833" y="76553"/>
                  </a:cubicBezTo>
                  <a:cubicBezTo>
                    <a:pt x="55226" y="76553"/>
                    <a:pt x="63276" y="73234"/>
                    <a:pt x="69844" y="66313"/>
                  </a:cubicBezTo>
                  <a:lnTo>
                    <a:pt x="77754" y="74011"/>
                  </a:lnTo>
                  <a:cubicBezTo>
                    <a:pt x="69915" y="82768"/>
                    <a:pt x="58474" y="87429"/>
                    <a:pt x="45197" y="87429"/>
                  </a:cubicBezTo>
                  <a:cubicBezTo>
                    <a:pt x="19350" y="87429"/>
                    <a:pt x="71" y="68997"/>
                    <a:pt x="71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45146A6-AE98-70B4-6CAB-5BEFB9DBE1A7}"/>
                </a:ext>
              </a:extLst>
            </p:cNvPr>
            <p:cNvSpPr/>
            <p:nvPr/>
          </p:nvSpPr>
          <p:spPr>
            <a:xfrm>
              <a:off x="69113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EFEA858-5FD4-4408-E618-87A3F71A819E}"/>
                </a:ext>
              </a:extLst>
            </p:cNvPr>
            <p:cNvSpPr/>
            <p:nvPr/>
          </p:nvSpPr>
          <p:spPr>
            <a:xfrm>
              <a:off x="6993226" y="6949887"/>
              <a:ext cx="91030" cy="85451"/>
            </a:xfrm>
            <a:custGeom>
              <a:avLst/>
              <a:gdLst>
                <a:gd name="connsiteX0" fmla="*/ 79166 w 91030"/>
                <a:gd name="connsiteY0" fmla="*/ 85451 h 85451"/>
                <a:gd name="connsiteX1" fmla="*/ 79025 w 91030"/>
                <a:gd name="connsiteY1" fmla="*/ 23234 h 85451"/>
                <a:gd name="connsiteX2" fmla="*/ 48164 w 91030"/>
                <a:gd name="connsiteY2" fmla="*/ 75070 h 85451"/>
                <a:gd name="connsiteX3" fmla="*/ 42585 w 91030"/>
                <a:gd name="connsiteY3" fmla="*/ 75070 h 85451"/>
                <a:gd name="connsiteX4" fmla="*/ 11723 w 91030"/>
                <a:gd name="connsiteY4" fmla="*/ 23587 h 85451"/>
                <a:gd name="connsiteX5" fmla="*/ 11723 w 91030"/>
                <a:gd name="connsiteY5" fmla="*/ 85451 h 85451"/>
                <a:gd name="connsiteX6" fmla="*/ 0 w 91030"/>
                <a:gd name="connsiteY6" fmla="*/ 85451 h 85451"/>
                <a:gd name="connsiteX7" fmla="*/ 0 w 91030"/>
                <a:gd name="connsiteY7" fmla="*/ 0 h 85451"/>
                <a:gd name="connsiteX8" fmla="*/ 10028 w 91030"/>
                <a:gd name="connsiteY8" fmla="*/ 0 h 85451"/>
                <a:gd name="connsiteX9" fmla="*/ 45692 w 91030"/>
                <a:gd name="connsiteY9" fmla="*/ 60028 h 85451"/>
                <a:gd name="connsiteX10" fmla="*/ 80861 w 91030"/>
                <a:gd name="connsiteY10" fmla="*/ 0 h 85451"/>
                <a:gd name="connsiteX11" fmla="*/ 90889 w 91030"/>
                <a:gd name="connsiteY11" fmla="*/ 0 h 85451"/>
                <a:gd name="connsiteX12" fmla="*/ 91031 w 91030"/>
                <a:gd name="connsiteY12" fmla="*/ 85451 h 85451"/>
                <a:gd name="connsiteX13" fmla="*/ 79308 w 91030"/>
                <a:gd name="connsiteY13" fmla="*/ 85451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030" h="85451">
                  <a:moveTo>
                    <a:pt x="79166" y="85451"/>
                  </a:moveTo>
                  <a:lnTo>
                    <a:pt x="79025" y="23234"/>
                  </a:lnTo>
                  <a:lnTo>
                    <a:pt x="48164" y="75070"/>
                  </a:lnTo>
                  <a:lnTo>
                    <a:pt x="42585" y="75070"/>
                  </a:lnTo>
                  <a:lnTo>
                    <a:pt x="11723" y="23587"/>
                  </a:lnTo>
                  <a:lnTo>
                    <a:pt x="11723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10028" y="0"/>
                  </a:lnTo>
                  <a:lnTo>
                    <a:pt x="45692" y="60028"/>
                  </a:lnTo>
                  <a:lnTo>
                    <a:pt x="80861" y="0"/>
                  </a:lnTo>
                  <a:lnTo>
                    <a:pt x="90889" y="0"/>
                  </a:lnTo>
                  <a:lnTo>
                    <a:pt x="91031" y="85451"/>
                  </a:lnTo>
                  <a:lnTo>
                    <a:pt x="79308" y="85451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ED63D0-382C-E890-A9E2-85D215AA915E}"/>
                </a:ext>
              </a:extLst>
            </p:cNvPr>
            <p:cNvSpPr/>
            <p:nvPr/>
          </p:nvSpPr>
          <p:spPr>
            <a:xfrm>
              <a:off x="7109892" y="6949957"/>
              <a:ext cx="73516" cy="85451"/>
            </a:xfrm>
            <a:custGeom>
              <a:avLst/>
              <a:gdLst>
                <a:gd name="connsiteX0" fmla="*/ 73446 w 73516"/>
                <a:gd name="connsiteY0" fmla="*/ 62358 h 85451"/>
                <a:gd name="connsiteX1" fmla="*/ 40748 w 73516"/>
                <a:gd name="connsiteY1" fmla="*/ 85452 h 85451"/>
                <a:gd name="connsiteX2" fmla="*/ 0 w 73516"/>
                <a:gd name="connsiteY2" fmla="*/ 85452 h 85451"/>
                <a:gd name="connsiteX3" fmla="*/ 0 w 73516"/>
                <a:gd name="connsiteY3" fmla="*/ 0 h 85451"/>
                <a:gd name="connsiteX4" fmla="*/ 38347 w 73516"/>
                <a:gd name="connsiteY4" fmla="*/ 0 h 85451"/>
                <a:gd name="connsiteX5" fmla="*/ 68997 w 73516"/>
                <a:gd name="connsiteY5" fmla="*/ 22104 h 85451"/>
                <a:gd name="connsiteX6" fmla="*/ 57556 w 73516"/>
                <a:gd name="connsiteY6" fmla="*/ 41172 h 85451"/>
                <a:gd name="connsiteX7" fmla="*/ 73517 w 73516"/>
                <a:gd name="connsiteY7" fmla="*/ 62429 h 85451"/>
                <a:gd name="connsiteX8" fmla="*/ 12217 w 73516"/>
                <a:gd name="connsiteY8" fmla="*/ 9887 h 85451"/>
                <a:gd name="connsiteX9" fmla="*/ 12217 w 73516"/>
                <a:gd name="connsiteY9" fmla="*/ 37217 h 85451"/>
                <a:gd name="connsiteX10" fmla="*/ 37217 w 73516"/>
                <a:gd name="connsiteY10" fmla="*/ 37217 h 85451"/>
                <a:gd name="connsiteX11" fmla="*/ 56779 w 73516"/>
                <a:gd name="connsiteY11" fmla="*/ 23517 h 85451"/>
                <a:gd name="connsiteX12" fmla="*/ 37217 w 73516"/>
                <a:gd name="connsiteY12" fmla="*/ 9887 h 85451"/>
                <a:gd name="connsiteX13" fmla="*/ 12217 w 73516"/>
                <a:gd name="connsiteY13" fmla="*/ 9887 h 85451"/>
                <a:gd name="connsiteX14" fmla="*/ 61158 w 73516"/>
                <a:gd name="connsiteY14" fmla="*/ 61370 h 85451"/>
                <a:gd name="connsiteX15" fmla="*/ 40254 w 73516"/>
                <a:gd name="connsiteY15" fmla="*/ 47104 h 85451"/>
                <a:gd name="connsiteX16" fmla="*/ 12217 w 73516"/>
                <a:gd name="connsiteY16" fmla="*/ 47104 h 85451"/>
                <a:gd name="connsiteX17" fmla="*/ 12217 w 73516"/>
                <a:gd name="connsiteY17" fmla="*/ 75565 h 85451"/>
                <a:gd name="connsiteX18" fmla="*/ 40254 w 73516"/>
                <a:gd name="connsiteY18" fmla="*/ 75565 h 85451"/>
                <a:gd name="connsiteX19" fmla="*/ 61158 w 73516"/>
                <a:gd name="connsiteY19" fmla="*/ 6144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516" h="85451">
                  <a:moveTo>
                    <a:pt x="73446" y="62358"/>
                  </a:moveTo>
                  <a:cubicBezTo>
                    <a:pt x="73446" y="76977"/>
                    <a:pt x="62358" y="85452"/>
                    <a:pt x="40748" y="85452"/>
                  </a:cubicBezTo>
                  <a:lnTo>
                    <a:pt x="0" y="85452"/>
                  </a:lnTo>
                  <a:lnTo>
                    <a:pt x="0" y="0"/>
                  </a:lnTo>
                  <a:lnTo>
                    <a:pt x="38347" y="0"/>
                  </a:lnTo>
                  <a:cubicBezTo>
                    <a:pt x="57980" y="0"/>
                    <a:pt x="68997" y="8263"/>
                    <a:pt x="68997" y="22104"/>
                  </a:cubicBezTo>
                  <a:cubicBezTo>
                    <a:pt x="68997" y="31356"/>
                    <a:pt x="64265" y="37853"/>
                    <a:pt x="57556" y="41172"/>
                  </a:cubicBezTo>
                  <a:cubicBezTo>
                    <a:pt x="67161" y="43856"/>
                    <a:pt x="73517" y="51059"/>
                    <a:pt x="73517" y="62429"/>
                  </a:cubicBezTo>
                  <a:close/>
                  <a:moveTo>
                    <a:pt x="12217" y="9887"/>
                  </a:moveTo>
                  <a:lnTo>
                    <a:pt x="12217" y="37217"/>
                  </a:lnTo>
                  <a:lnTo>
                    <a:pt x="37217" y="37217"/>
                  </a:lnTo>
                  <a:cubicBezTo>
                    <a:pt x="49647" y="37217"/>
                    <a:pt x="56779" y="32556"/>
                    <a:pt x="56779" y="23517"/>
                  </a:cubicBezTo>
                  <a:cubicBezTo>
                    <a:pt x="56779" y="14477"/>
                    <a:pt x="49717" y="9887"/>
                    <a:pt x="37217" y="9887"/>
                  </a:cubicBezTo>
                  <a:lnTo>
                    <a:pt x="12217" y="9887"/>
                  </a:lnTo>
                  <a:close/>
                  <a:moveTo>
                    <a:pt x="61158" y="61370"/>
                  </a:moveTo>
                  <a:cubicBezTo>
                    <a:pt x="61158" y="51483"/>
                    <a:pt x="53813" y="47104"/>
                    <a:pt x="40254" y="47104"/>
                  </a:cubicBezTo>
                  <a:lnTo>
                    <a:pt x="12217" y="47104"/>
                  </a:lnTo>
                  <a:lnTo>
                    <a:pt x="12217" y="75565"/>
                  </a:lnTo>
                  <a:lnTo>
                    <a:pt x="40254" y="75565"/>
                  </a:lnTo>
                  <a:cubicBezTo>
                    <a:pt x="53813" y="75565"/>
                    <a:pt x="61158" y="71327"/>
                    <a:pt x="61158" y="61440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C005381-B9BD-4768-8221-013F3AA55AA6}"/>
                </a:ext>
              </a:extLst>
            </p:cNvPr>
            <p:cNvSpPr/>
            <p:nvPr/>
          </p:nvSpPr>
          <p:spPr>
            <a:xfrm>
              <a:off x="7202405" y="6949887"/>
              <a:ext cx="62005" cy="85451"/>
            </a:xfrm>
            <a:custGeom>
              <a:avLst/>
              <a:gdLst>
                <a:gd name="connsiteX0" fmla="*/ 62005 w 62005"/>
                <a:gd name="connsiteY0" fmla="*/ 74858 h 85451"/>
                <a:gd name="connsiteX1" fmla="*/ 62005 w 62005"/>
                <a:gd name="connsiteY1" fmla="*/ 85451 h 85451"/>
                <a:gd name="connsiteX2" fmla="*/ 0 w 62005"/>
                <a:gd name="connsiteY2" fmla="*/ 85451 h 85451"/>
                <a:gd name="connsiteX3" fmla="*/ 0 w 62005"/>
                <a:gd name="connsiteY3" fmla="*/ 0 h 85451"/>
                <a:gd name="connsiteX4" fmla="*/ 60310 w 62005"/>
                <a:gd name="connsiteY4" fmla="*/ 0 h 85451"/>
                <a:gd name="connsiteX5" fmla="*/ 60310 w 62005"/>
                <a:gd name="connsiteY5" fmla="*/ 10593 h 85451"/>
                <a:gd name="connsiteX6" fmla="*/ 12217 w 62005"/>
                <a:gd name="connsiteY6" fmla="*/ 10593 h 85451"/>
                <a:gd name="connsiteX7" fmla="*/ 12217 w 62005"/>
                <a:gd name="connsiteY7" fmla="*/ 36864 h 85451"/>
                <a:gd name="connsiteX8" fmla="*/ 55014 w 62005"/>
                <a:gd name="connsiteY8" fmla="*/ 36864 h 85451"/>
                <a:gd name="connsiteX9" fmla="*/ 55014 w 62005"/>
                <a:gd name="connsiteY9" fmla="*/ 47246 h 85451"/>
                <a:gd name="connsiteX10" fmla="*/ 12217 w 62005"/>
                <a:gd name="connsiteY10" fmla="*/ 47246 h 85451"/>
                <a:gd name="connsiteX11" fmla="*/ 12217 w 62005"/>
                <a:gd name="connsiteY11" fmla="*/ 74858 h 85451"/>
                <a:gd name="connsiteX12" fmla="*/ 62005 w 62005"/>
                <a:gd name="connsiteY12" fmla="*/ 74858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005" h="85451">
                  <a:moveTo>
                    <a:pt x="62005" y="74858"/>
                  </a:moveTo>
                  <a:lnTo>
                    <a:pt x="62005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60310" y="0"/>
                  </a:lnTo>
                  <a:lnTo>
                    <a:pt x="60310" y="10593"/>
                  </a:lnTo>
                  <a:lnTo>
                    <a:pt x="12217" y="10593"/>
                  </a:lnTo>
                  <a:lnTo>
                    <a:pt x="12217" y="36864"/>
                  </a:lnTo>
                  <a:lnTo>
                    <a:pt x="55014" y="36864"/>
                  </a:lnTo>
                  <a:lnTo>
                    <a:pt x="55014" y="47246"/>
                  </a:lnTo>
                  <a:lnTo>
                    <a:pt x="12217" y="47246"/>
                  </a:lnTo>
                  <a:lnTo>
                    <a:pt x="12217" y="74858"/>
                  </a:lnTo>
                  <a:lnTo>
                    <a:pt x="62005" y="74858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2B78957-0FF6-54EC-5F85-4F6997535FF2}"/>
                </a:ext>
              </a:extLst>
            </p:cNvPr>
            <p:cNvSpPr/>
            <p:nvPr/>
          </p:nvSpPr>
          <p:spPr>
            <a:xfrm>
              <a:off x="7284326" y="6949887"/>
              <a:ext cx="70479" cy="85451"/>
            </a:xfrm>
            <a:custGeom>
              <a:avLst/>
              <a:gdLst>
                <a:gd name="connsiteX0" fmla="*/ 57133 w 70479"/>
                <a:gd name="connsiteY0" fmla="*/ 85451 h 85451"/>
                <a:gd name="connsiteX1" fmla="*/ 38700 w 70479"/>
                <a:gd name="connsiteY1" fmla="*/ 59251 h 85451"/>
                <a:gd name="connsiteX2" fmla="*/ 33333 w 70479"/>
                <a:gd name="connsiteY2" fmla="*/ 59463 h 85451"/>
                <a:gd name="connsiteX3" fmla="*/ 12217 w 70479"/>
                <a:gd name="connsiteY3" fmla="*/ 59463 h 85451"/>
                <a:gd name="connsiteX4" fmla="*/ 12217 w 70479"/>
                <a:gd name="connsiteY4" fmla="*/ 85451 h 85451"/>
                <a:gd name="connsiteX5" fmla="*/ 0 w 70479"/>
                <a:gd name="connsiteY5" fmla="*/ 85451 h 85451"/>
                <a:gd name="connsiteX6" fmla="*/ 0 w 70479"/>
                <a:gd name="connsiteY6" fmla="*/ 0 h 85451"/>
                <a:gd name="connsiteX7" fmla="*/ 33333 w 70479"/>
                <a:gd name="connsiteY7" fmla="*/ 0 h 85451"/>
                <a:gd name="connsiteX8" fmla="*/ 68997 w 70479"/>
                <a:gd name="connsiteY8" fmla="*/ 29802 h 85451"/>
                <a:gd name="connsiteX9" fmla="*/ 50212 w 70479"/>
                <a:gd name="connsiteY9" fmla="*/ 56779 h 85451"/>
                <a:gd name="connsiteX10" fmla="*/ 70480 w 70479"/>
                <a:gd name="connsiteY10" fmla="*/ 85451 h 85451"/>
                <a:gd name="connsiteX11" fmla="*/ 57203 w 70479"/>
                <a:gd name="connsiteY11" fmla="*/ 85451 h 85451"/>
                <a:gd name="connsiteX12" fmla="*/ 56779 w 70479"/>
                <a:gd name="connsiteY12" fmla="*/ 29802 h 85451"/>
                <a:gd name="connsiteX13" fmla="*/ 32980 w 70479"/>
                <a:gd name="connsiteY13" fmla="*/ 10664 h 85451"/>
                <a:gd name="connsiteX14" fmla="*/ 12217 w 70479"/>
                <a:gd name="connsiteY14" fmla="*/ 10664 h 85451"/>
                <a:gd name="connsiteX15" fmla="*/ 12217 w 70479"/>
                <a:gd name="connsiteY15" fmla="*/ 49082 h 85451"/>
                <a:gd name="connsiteX16" fmla="*/ 32980 w 70479"/>
                <a:gd name="connsiteY16" fmla="*/ 49082 h 85451"/>
                <a:gd name="connsiteX17" fmla="*/ 56779 w 70479"/>
                <a:gd name="connsiteY17" fmla="*/ 29802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79" h="85451">
                  <a:moveTo>
                    <a:pt x="57133" y="85451"/>
                  </a:moveTo>
                  <a:lnTo>
                    <a:pt x="38700" y="59251"/>
                  </a:lnTo>
                  <a:cubicBezTo>
                    <a:pt x="37005" y="59392"/>
                    <a:pt x="35169" y="59463"/>
                    <a:pt x="33333" y="59463"/>
                  </a:cubicBezTo>
                  <a:lnTo>
                    <a:pt x="12217" y="59463"/>
                  </a:lnTo>
                  <a:lnTo>
                    <a:pt x="12217" y="85451"/>
                  </a:lnTo>
                  <a:lnTo>
                    <a:pt x="0" y="85451"/>
                  </a:lnTo>
                  <a:lnTo>
                    <a:pt x="0" y="0"/>
                  </a:lnTo>
                  <a:lnTo>
                    <a:pt x="33333" y="0"/>
                  </a:lnTo>
                  <a:cubicBezTo>
                    <a:pt x="55508" y="0"/>
                    <a:pt x="68997" y="11229"/>
                    <a:pt x="68997" y="29802"/>
                  </a:cubicBezTo>
                  <a:cubicBezTo>
                    <a:pt x="68997" y="43008"/>
                    <a:pt x="62147" y="52471"/>
                    <a:pt x="50212" y="56779"/>
                  </a:cubicBezTo>
                  <a:lnTo>
                    <a:pt x="70480" y="85451"/>
                  </a:lnTo>
                  <a:lnTo>
                    <a:pt x="57203" y="85451"/>
                  </a:lnTo>
                  <a:close/>
                  <a:moveTo>
                    <a:pt x="56779" y="29802"/>
                  </a:moveTo>
                  <a:cubicBezTo>
                    <a:pt x="56779" y="17585"/>
                    <a:pt x="48587" y="10664"/>
                    <a:pt x="32980" y="10664"/>
                  </a:cubicBezTo>
                  <a:lnTo>
                    <a:pt x="12217" y="10664"/>
                  </a:lnTo>
                  <a:lnTo>
                    <a:pt x="12217" y="49082"/>
                  </a:lnTo>
                  <a:lnTo>
                    <a:pt x="32980" y="49082"/>
                  </a:lnTo>
                  <a:cubicBezTo>
                    <a:pt x="48587" y="49082"/>
                    <a:pt x="56779" y="42020"/>
                    <a:pt x="56779" y="29802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D1C0E7A-E65B-4EB2-CF03-CC092B42D301}"/>
                </a:ext>
              </a:extLst>
            </p:cNvPr>
            <p:cNvSpPr/>
            <p:nvPr/>
          </p:nvSpPr>
          <p:spPr>
            <a:xfrm>
              <a:off x="7395060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498F107-7354-5035-4778-29F1F653612B}"/>
                </a:ext>
              </a:extLst>
            </p:cNvPr>
            <p:cNvSpPr/>
            <p:nvPr/>
          </p:nvSpPr>
          <p:spPr>
            <a:xfrm>
              <a:off x="7469071" y="6948898"/>
              <a:ext cx="69702" cy="87428"/>
            </a:xfrm>
            <a:custGeom>
              <a:avLst/>
              <a:gdLst>
                <a:gd name="connsiteX0" fmla="*/ 0 w 69702"/>
                <a:gd name="connsiteY0" fmla="*/ 43714 h 87428"/>
                <a:gd name="connsiteX1" fmla="*/ 34887 w 69702"/>
                <a:gd name="connsiteY1" fmla="*/ 0 h 87428"/>
                <a:gd name="connsiteX2" fmla="*/ 69703 w 69702"/>
                <a:gd name="connsiteY2" fmla="*/ 43714 h 87428"/>
                <a:gd name="connsiteX3" fmla="*/ 34887 w 69702"/>
                <a:gd name="connsiteY3" fmla="*/ 87429 h 87428"/>
                <a:gd name="connsiteX4" fmla="*/ 0 w 69702"/>
                <a:gd name="connsiteY4" fmla="*/ 43714 h 87428"/>
                <a:gd name="connsiteX5" fmla="*/ 57415 w 69702"/>
                <a:gd name="connsiteY5" fmla="*/ 43714 h 87428"/>
                <a:gd name="connsiteX6" fmla="*/ 34816 w 69702"/>
                <a:gd name="connsiteY6" fmla="*/ 10876 h 87428"/>
                <a:gd name="connsiteX7" fmla="*/ 12147 w 69702"/>
                <a:gd name="connsiteY7" fmla="*/ 43714 h 87428"/>
                <a:gd name="connsiteX8" fmla="*/ 34816 w 69702"/>
                <a:gd name="connsiteY8" fmla="*/ 76553 h 87428"/>
                <a:gd name="connsiteX9" fmla="*/ 57415 w 69702"/>
                <a:gd name="connsiteY9" fmla="*/ 43714 h 8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702" h="87428">
                  <a:moveTo>
                    <a:pt x="0" y="43714"/>
                  </a:moveTo>
                  <a:cubicBezTo>
                    <a:pt x="0" y="15890"/>
                    <a:pt x="14901" y="0"/>
                    <a:pt x="34887" y="0"/>
                  </a:cubicBezTo>
                  <a:cubicBezTo>
                    <a:pt x="54873" y="0"/>
                    <a:pt x="69703" y="15890"/>
                    <a:pt x="69703" y="43714"/>
                  </a:cubicBezTo>
                  <a:cubicBezTo>
                    <a:pt x="69703" y="71539"/>
                    <a:pt x="54802" y="87429"/>
                    <a:pt x="34887" y="87429"/>
                  </a:cubicBezTo>
                  <a:cubicBezTo>
                    <a:pt x="14972" y="87429"/>
                    <a:pt x="0" y="71539"/>
                    <a:pt x="0" y="43714"/>
                  </a:cubicBezTo>
                  <a:close/>
                  <a:moveTo>
                    <a:pt x="57415" y="43714"/>
                  </a:moveTo>
                  <a:cubicBezTo>
                    <a:pt x="57415" y="21892"/>
                    <a:pt x="48163" y="10876"/>
                    <a:pt x="34816" y="10876"/>
                  </a:cubicBezTo>
                  <a:cubicBezTo>
                    <a:pt x="21469" y="10876"/>
                    <a:pt x="12147" y="21892"/>
                    <a:pt x="12147" y="43714"/>
                  </a:cubicBezTo>
                  <a:cubicBezTo>
                    <a:pt x="12147" y="65536"/>
                    <a:pt x="21398" y="76553"/>
                    <a:pt x="34816" y="76553"/>
                  </a:cubicBezTo>
                  <a:cubicBezTo>
                    <a:pt x="48234" y="76553"/>
                    <a:pt x="57415" y="65536"/>
                    <a:pt x="57415" y="43714"/>
                  </a:cubicBez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59DA023-D394-6F89-8ED0-BC3237E665F5}"/>
                </a:ext>
              </a:extLst>
            </p:cNvPr>
            <p:cNvSpPr/>
            <p:nvPr/>
          </p:nvSpPr>
          <p:spPr>
            <a:xfrm>
              <a:off x="7546048" y="6948898"/>
              <a:ext cx="64194" cy="86440"/>
            </a:xfrm>
            <a:custGeom>
              <a:avLst/>
              <a:gdLst>
                <a:gd name="connsiteX0" fmla="*/ 64195 w 64194"/>
                <a:gd name="connsiteY0" fmla="*/ 75847 h 86440"/>
                <a:gd name="connsiteX1" fmla="*/ 64195 w 64194"/>
                <a:gd name="connsiteY1" fmla="*/ 86440 h 86440"/>
                <a:gd name="connsiteX2" fmla="*/ 2825 w 64194"/>
                <a:gd name="connsiteY2" fmla="*/ 86440 h 86440"/>
                <a:gd name="connsiteX3" fmla="*/ 2825 w 64194"/>
                <a:gd name="connsiteY3" fmla="*/ 78107 h 86440"/>
                <a:gd name="connsiteX4" fmla="*/ 37641 w 64194"/>
                <a:gd name="connsiteY4" fmla="*/ 44562 h 86440"/>
                <a:gd name="connsiteX5" fmla="*/ 48375 w 64194"/>
                <a:gd name="connsiteY5" fmla="*/ 25000 h 86440"/>
                <a:gd name="connsiteX6" fmla="*/ 30155 w 64194"/>
                <a:gd name="connsiteY6" fmla="*/ 10876 h 86440"/>
                <a:gd name="connsiteX7" fmla="*/ 8333 w 64194"/>
                <a:gd name="connsiteY7" fmla="*/ 20127 h 86440"/>
                <a:gd name="connsiteX8" fmla="*/ 0 w 64194"/>
                <a:gd name="connsiteY8" fmla="*/ 12924 h 86440"/>
                <a:gd name="connsiteX9" fmla="*/ 31214 w 64194"/>
                <a:gd name="connsiteY9" fmla="*/ 0 h 86440"/>
                <a:gd name="connsiteX10" fmla="*/ 60522 w 64194"/>
                <a:gd name="connsiteY10" fmla="*/ 23799 h 86440"/>
                <a:gd name="connsiteX11" fmla="*/ 46469 w 64194"/>
                <a:gd name="connsiteY11" fmla="*/ 50635 h 86440"/>
                <a:gd name="connsiteX12" fmla="*/ 20339 w 64194"/>
                <a:gd name="connsiteY12" fmla="*/ 75776 h 86440"/>
                <a:gd name="connsiteX13" fmla="*/ 64124 w 64194"/>
                <a:gd name="connsiteY13" fmla="*/ 75776 h 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194" h="86440">
                  <a:moveTo>
                    <a:pt x="64195" y="75847"/>
                  </a:moveTo>
                  <a:lnTo>
                    <a:pt x="64195" y="86440"/>
                  </a:lnTo>
                  <a:lnTo>
                    <a:pt x="2825" y="86440"/>
                  </a:lnTo>
                  <a:lnTo>
                    <a:pt x="2825" y="78107"/>
                  </a:lnTo>
                  <a:lnTo>
                    <a:pt x="37641" y="44562"/>
                  </a:lnTo>
                  <a:cubicBezTo>
                    <a:pt x="46680" y="35734"/>
                    <a:pt x="48375" y="30367"/>
                    <a:pt x="48375" y="25000"/>
                  </a:cubicBezTo>
                  <a:cubicBezTo>
                    <a:pt x="48375" y="16243"/>
                    <a:pt x="42161" y="10876"/>
                    <a:pt x="30155" y="10876"/>
                  </a:cubicBezTo>
                  <a:cubicBezTo>
                    <a:pt x="20974" y="10876"/>
                    <a:pt x="13559" y="13771"/>
                    <a:pt x="8333" y="20127"/>
                  </a:cubicBezTo>
                  <a:lnTo>
                    <a:pt x="0" y="12924"/>
                  </a:lnTo>
                  <a:cubicBezTo>
                    <a:pt x="6568" y="4732"/>
                    <a:pt x="17938" y="0"/>
                    <a:pt x="31214" y="0"/>
                  </a:cubicBezTo>
                  <a:cubicBezTo>
                    <a:pt x="49011" y="0"/>
                    <a:pt x="60522" y="9181"/>
                    <a:pt x="60522" y="23799"/>
                  </a:cubicBezTo>
                  <a:cubicBezTo>
                    <a:pt x="60522" y="32133"/>
                    <a:pt x="58051" y="39548"/>
                    <a:pt x="46469" y="50635"/>
                  </a:cubicBezTo>
                  <a:lnTo>
                    <a:pt x="20339" y="75776"/>
                  </a:lnTo>
                  <a:lnTo>
                    <a:pt x="64124" y="75776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D4A606F-550D-C25D-25F6-C13472BC0DC6}"/>
                </a:ext>
              </a:extLst>
            </p:cNvPr>
            <p:cNvSpPr/>
            <p:nvPr/>
          </p:nvSpPr>
          <p:spPr>
            <a:xfrm>
              <a:off x="7617869" y="6949957"/>
              <a:ext cx="64406" cy="85380"/>
            </a:xfrm>
            <a:custGeom>
              <a:avLst/>
              <a:gdLst>
                <a:gd name="connsiteX0" fmla="*/ 64406 w 64406"/>
                <a:gd name="connsiteY0" fmla="*/ 0 h 85380"/>
                <a:gd name="connsiteX1" fmla="*/ 64406 w 64406"/>
                <a:gd name="connsiteY1" fmla="*/ 8263 h 85380"/>
                <a:gd name="connsiteX2" fmla="*/ 29873 w 64406"/>
                <a:gd name="connsiteY2" fmla="*/ 85381 h 85380"/>
                <a:gd name="connsiteX3" fmla="*/ 16949 w 64406"/>
                <a:gd name="connsiteY3" fmla="*/ 85381 h 85380"/>
                <a:gd name="connsiteX4" fmla="*/ 50777 w 64406"/>
                <a:gd name="connsiteY4" fmla="*/ 10593 h 85380"/>
                <a:gd name="connsiteX5" fmla="*/ 11723 w 64406"/>
                <a:gd name="connsiteY5" fmla="*/ 10593 h 85380"/>
                <a:gd name="connsiteX6" fmla="*/ 11723 w 64406"/>
                <a:gd name="connsiteY6" fmla="*/ 25847 h 85380"/>
                <a:gd name="connsiteX7" fmla="*/ 0 w 64406"/>
                <a:gd name="connsiteY7" fmla="*/ 25847 h 85380"/>
                <a:gd name="connsiteX8" fmla="*/ 0 w 64406"/>
                <a:gd name="connsiteY8" fmla="*/ 0 h 85380"/>
                <a:gd name="connsiteX9" fmla="*/ 64406 w 64406"/>
                <a:gd name="connsiteY9" fmla="*/ 0 h 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406" h="85380">
                  <a:moveTo>
                    <a:pt x="64406" y="0"/>
                  </a:moveTo>
                  <a:lnTo>
                    <a:pt x="64406" y="8263"/>
                  </a:lnTo>
                  <a:lnTo>
                    <a:pt x="29873" y="85381"/>
                  </a:lnTo>
                  <a:lnTo>
                    <a:pt x="16949" y="85381"/>
                  </a:lnTo>
                  <a:lnTo>
                    <a:pt x="50777" y="10593"/>
                  </a:lnTo>
                  <a:lnTo>
                    <a:pt x="11723" y="10593"/>
                  </a:lnTo>
                  <a:lnTo>
                    <a:pt x="11723" y="25847"/>
                  </a:lnTo>
                  <a:lnTo>
                    <a:pt x="0" y="25847"/>
                  </a:lnTo>
                  <a:lnTo>
                    <a:pt x="0" y="0"/>
                  </a:lnTo>
                  <a:lnTo>
                    <a:pt x="64406" y="0"/>
                  </a:lnTo>
                  <a:close/>
                </a:path>
              </a:pathLst>
            </a:custGeom>
            <a:solidFill>
              <a:srgbClr val="8A8C8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43133FE-2B0C-A744-FACD-C2401A1B42A0}"/>
                </a:ext>
              </a:extLst>
            </p:cNvPr>
            <p:cNvSpPr/>
            <p:nvPr/>
          </p:nvSpPr>
          <p:spPr>
            <a:xfrm>
              <a:off x="5686312" y="6949887"/>
              <a:ext cx="36864" cy="85451"/>
            </a:xfrm>
            <a:custGeom>
              <a:avLst/>
              <a:gdLst>
                <a:gd name="connsiteX0" fmla="*/ 36864 w 36864"/>
                <a:gd name="connsiteY0" fmla="*/ 0 h 85451"/>
                <a:gd name="connsiteX1" fmla="*/ 36864 w 36864"/>
                <a:gd name="connsiteY1" fmla="*/ 85451 h 85451"/>
                <a:gd name="connsiteX2" fmla="*/ 17090 w 36864"/>
                <a:gd name="connsiteY2" fmla="*/ 85451 h 85451"/>
                <a:gd name="connsiteX3" fmla="*/ 17090 w 36864"/>
                <a:gd name="connsiteY3" fmla="*/ 15890 h 85451"/>
                <a:gd name="connsiteX4" fmla="*/ 0 w 36864"/>
                <a:gd name="connsiteY4" fmla="*/ 15890 h 85451"/>
                <a:gd name="connsiteX5" fmla="*/ 0 w 36864"/>
                <a:gd name="connsiteY5" fmla="*/ 0 h 85451"/>
                <a:gd name="connsiteX6" fmla="*/ 36864 w 36864"/>
                <a:gd name="connsiteY6" fmla="*/ 0 h 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864" h="85451">
                  <a:moveTo>
                    <a:pt x="36864" y="0"/>
                  </a:moveTo>
                  <a:lnTo>
                    <a:pt x="36864" y="85451"/>
                  </a:lnTo>
                  <a:lnTo>
                    <a:pt x="17090" y="85451"/>
                  </a:lnTo>
                  <a:lnTo>
                    <a:pt x="17090" y="15890"/>
                  </a:lnTo>
                  <a:lnTo>
                    <a:pt x="0" y="15890"/>
                  </a:lnTo>
                  <a:lnTo>
                    <a:pt x="0" y="0"/>
                  </a:lnTo>
                  <a:lnTo>
                    <a:pt x="36864" y="0"/>
                  </a:lnTo>
                  <a:close/>
                </a:path>
              </a:pathLst>
            </a:custGeom>
            <a:solidFill>
              <a:srgbClr val="5859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4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544" y="372140"/>
            <a:ext cx="10694620" cy="861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544" y="1376363"/>
            <a:ext cx="10694620" cy="477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0848" y="6356350"/>
            <a:ext cx="92609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34353" y="0"/>
            <a:ext cx="0" cy="112113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E772BECD-1B50-6BD1-2C94-3C19FB83B1BD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551762" y="5897380"/>
            <a:ext cx="1461170" cy="8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6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89" r:id="rId3"/>
    <p:sldLayoutId id="2147483658" r:id="rId4"/>
    <p:sldLayoutId id="2147483692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0" r:id="rId12"/>
    <p:sldLayoutId id="2147483660" r:id="rId13"/>
    <p:sldLayoutId id="2147483673" r:id="rId14"/>
    <p:sldLayoutId id="2147483661" r:id="rId15"/>
    <p:sldLayoutId id="2147483653" r:id="rId16"/>
    <p:sldLayoutId id="2147483662" r:id="rId17"/>
    <p:sldLayoutId id="2147483654" r:id="rId18"/>
    <p:sldLayoutId id="2147483663" r:id="rId19"/>
    <p:sldLayoutId id="2147483655" r:id="rId20"/>
    <p:sldLayoutId id="2147483665" r:id="rId21"/>
    <p:sldLayoutId id="2147483693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3"/>
          </a:solidFill>
          <a:latin typeface="+mn-lt"/>
          <a:ea typeface="Gotham" charset="0"/>
          <a:cs typeface="Gotham" charset="0"/>
        </a:defRPr>
      </a:lvl1pPr>
    </p:titleStyle>
    <p:bodyStyle>
      <a:lvl1pPr marL="0" indent="0" algn="l" defTabSz="914400" rtl="0" eaLnBrk="1" latinLnBrk="0" hangingPunct="1">
        <a:lnSpc>
          <a:spcPct val="85000"/>
        </a:lnSpc>
        <a:spcBef>
          <a:spcPts val="500"/>
        </a:spcBef>
        <a:spcAft>
          <a:spcPts val="500"/>
        </a:spcAft>
        <a:buFont typeface="Arial"/>
        <a:buNone/>
        <a:defRPr sz="2000" b="0" i="0" kern="1200">
          <a:solidFill>
            <a:schemeClr val="tx2"/>
          </a:solidFill>
          <a:latin typeface="+mn-lt"/>
          <a:ea typeface="Gotham" charset="0"/>
          <a:cs typeface="Gotham" charset="0"/>
        </a:defRPr>
      </a:lvl1pPr>
      <a:lvl2pPr marL="539750" indent="-230188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8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2pPr>
      <a:lvl3pPr marL="896938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6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3pPr>
      <a:lvl4pPr marL="1206500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4pPr>
      <a:lvl5pPr marL="1470025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pos="483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F15356-7969-A596-E128-8945B3C6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8A7537B-5C15-3022-E7CD-3400CCCC7B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0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4F5A5F9-A8F0-04AB-495D-B3DFD710BB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F16-8F5A-6388-FA98-43235B4C6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7A20C-DDF1-E59C-1C54-C25CC9877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5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6E48F4-3193-6CB7-806D-D9A0D3437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90C3D5-DF1E-563E-5B98-1CAFF8683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1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3980-421A-EE0F-0505-AA7279F1F3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A700E-8366-E4EA-A00B-014F89F2F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A683C-809C-A05B-1483-B88E27D7A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45B4BD-10C5-34FA-B39C-6DE56CFE7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A52E86-FD80-022D-6C2A-9E66BBC4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FAEB6B-C896-7B8B-7951-D0FBF36DE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F5136D-91F9-8A4A-FD9F-667F7DBD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0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oehringer Ingelheim">
  <a:themeElements>
    <a:clrScheme name="Custom 15">
      <a:dk1>
        <a:srgbClr val="58595B"/>
      </a:dk1>
      <a:lt1>
        <a:srgbClr val="FFFFFF"/>
      </a:lt1>
      <a:dk2>
        <a:srgbClr val="898B8E"/>
      </a:dk2>
      <a:lt2>
        <a:srgbClr val="E2E3E4"/>
      </a:lt2>
      <a:accent1>
        <a:srgbClr val="ED1D24"/>
      </a:accent1>
      <a:accent2>
        <a:srgbClr val="75C043"/>
      </a:accent2>
      <a:accent3>
        <a:srgbClr val="005B79"/>
      </a:accent3>
      <a:accent4>
        <a:srgbClr val="003366"/>
      </a:accent4>
      <a:accent5>
        <a:srgbClr val="0066CC"/>
      </a:accent5>
      <a:accent6>
        <a:srgbClr val="00AEF0"/>
      </a:accent6>
      <a:hlink>
        <a:srgbClr val="75C043"/>
      </a:hlink>
      <a:folHlink>
        <a:srgbClr val="FF990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8BB32"/>
        </a:solidFill>
        <a:ln>
          <a:noFill/>
        </a:ln>
      </a:spPr>
      <a:bodyPr rtlCol="0" anchor="ctr"/>
      <a:lstStyle>
        <a:defPPr algn="ctr">
          <a:defRPr sz="1400" dirty="0" smtClean="0"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2778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Gotham Book</vt:lpstr>
      <vt:lpstr>Boehringer Ingelheim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Whitehead</dc:creator>
  <cp:lastModifiedBy>Eva Borrowdale</cp:lastModifiedBy>
  <cp:revision>607</cp:revision>
  <dcterms:created xsi:type="dcterms:W3CDTF">2016-03-24T07:27:19Z</dcterms:created>
  <dcterms:modified xsi:type="dcterms:W3CDTF">2024-09-25T12:59:50Z</dcterms:modified>
</cp:coreProperties>
</file>